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9"/>
  </p:notesMasterIdLst>
  <p:handoutMasterIdLst>
    <p:handoutMasterId r:id="rId20"/>
  </p:handoutMasterIdLst>
  <p:sldIdLst>
    <p:sldId id="604" r:id="rId7"/>
    <p:sldId id="717" r:id="rId8"/>
    <p:sldId id="715" r:id="rId9"/>
    <p:sldId id="702" r:id="rId10"/>
    <p:sldId id="710" r:id="rId11"/>
    <p:sldId id="716" r:id="rId12"/>
    <p:sldId id="714" r:id="rId13"/>
    <p:sldId id="712" r:id="rId14"/>
    <p:sldId id="704" r:id="rId15"/>
    <p:sldId id="708" r:id="rId16"/>
    <p:sldId id="706" r:id="rId17"/>
    <p:sldId id="71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049A8-CAD9-CC80-4CFF-E084B22C1A0F}" v="1680" dt="2024-02-11T15:39:42.219"/>
    <p1510:client id="{3463B56A-6B8B-87FF-3073-E05DB0F26235}" v="216" dt="2024-02-11T21:37:45.949"/>
    <p1510:client id="{43E3FB0B-B2C1-F516-A13F-26FB84B1B174}" v="6" dt="2024-02-11T15:59:33.713"/>
    <p1510:client id="{B1E0BB73-C79C-0553-9E8A-16C7E76E14BE}" v="38" dt="2024-02-11T20:00:42.267"/>
    <p1510:client id="{DA153D71-3AC1-F4B2-C436-A3BBC50DB326}" v="216" dt="2024-02-11T16:18:31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6094" autoAdjust="0"/>
  </p:normalViewPr>
  <p:slideViewPr>
    <p:cSldViewPr snapToGrid="0" showGuides="1">
      <p:cViewPr varScale="1">
        <p:scale>
          <a:sx n="171" d="100"/>
          <a:sy n="171" d="100"/>
        </p:scale>
        <p:origin x="504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uxin Gao" userId="S::qgao13@jh.edu::99fa75b5-2741-4070-ac23-921ec932c060" providerId="AD" clId="Web-{10CE28A6-A6FF-417C-8C23-100556FEF1B5}"/>
    <pc:docChg chg="sldOrd">
      <pc:chgData name="Qiuxin Gao" userId="S::qgao13@jh.edu::99fa75b5-2741-4070-ac23-921ec932c060" providerId="AD" clId="Web-{10CE28A6-A6FF-417C-8C23-100556FEF1B5}" dt="2023-09-20T20:39:05.897" v="1"/>
      <pc:docMkLst>
        <pc:docMk/>
      </pc:docMkLst>
      <pc:sldChg chg="ord">
        <pc:chgData name="Qiuxin Gao" userId="S::qgao13@jh.edu::99fa75b5-2741-4070-ac23-921ec932c060" providerId="AD" clId="Web-{10CE28A6-A6FF-417C-8C23-100556FEF1B5}" dt="2023-09-20T20:38:56.490" v="0"/>
        <pc:sldMkLst>
          <pc:docMk/>
          <pc:sldMk cId="630949299" sldId="703"/>
        </pc:sldMkLst>
      </pc:sldChg>
      <pc:sldChg chg="ord">
        <pc:chgData name="Qiuxin Gao" userId="S::qgao13@jh.edu::99fa75b5-2741-4070-ac23-921ec932c060" providerId="AD" clId="Web-{10CE28A6-A6FF-417C-8C23-100556FEF1B5}" dt="2023-09-20T20:39:05.897" v="1"/>
        <pc:sldMkLst>
          <pc:docMk/>
          <pc:sldMk cId="3796119908" sldId="713"/>
        </pc:sldMkLst>
      </pc:sldChg>
    </pc:docChg>
  </pc:docChgLst>
  <pc:docChgLst>
    <pc:chgData name="Josiah Lim" userId="S::jlim76@jh.edu::aab274b0-c759-44f1-b5c4-17be17945113" providerId="AD" clId="Web-{43E3FB0B-B2C1-F516-A13F-26FB84B1B174}"/>
    <pc:docChg chg="modSld">
      <pc:chgData name="Josiah Lim" userId="S::jlim76@jh.edu::aab274b0-c759-44f1-b5c4-17be17945113" providerId="AD" clId="Web-{43E3FB0B-B2C1-F516-A13F-26FB84B1B174}" dt="2024-02-11T15:59:33.713" v="4" actId="20577"/>
      <pc:docMkLst>
        <pc:docMk/>
      </pc:docMkLst>
      <pc:sldChg chg="modSp">
        <pc:chgData name="Josiah Lim" userId="S::jlim76@jh.edu::aab274b0-c759-44f1-b5c4-17be17945113" providerId="AD" clId="Web-{43E3FB0B-B2C1-F516-A13F-26FB84B1B174}" dt="2024-02-11T15:59:33.713" v="4" actId="20577"/>
        <pc:sldMkLst>
          <pc:docMk/>
          <pc:sldMk cId="1711900246" sldId="712"/>
        </pc:sldMkLst>
        <pc:spChg chg="mod">
          <ac:chgData name="Josiah Lim" userId="S::jlim76@jh.edu::aab274b0-c759-44f1-b5c4-17be17945113" providerId="AD" clId="Web-{43E3FB0B-B2C1-F516-A13F-26FB84B1B174}" dt="2024-02-11T15:59:33.713" v="4" actId="20577"/>
          <ac:spMkLst>
            <pc:docMk/>
            <pc:sldMk cId="1711900246" sldId="712"/>
            <ac:spMk id="3" creationId="{DE1BEE23-1F7E-8876-6F63-4CE76F120111}"/>
          </ac:spMkLst>
        </pc:spChg>
      </pc:sldChg>
    </pc:docChg>
  </pc:docChgLst>
  <pc:docChgLst>
    <pc:chgData name="Josiah Lim" userId="S::jlim76@jh.edu::aab274b0-c759-44f1-b5c4-17be17945113" providerId="AD" clId="Web-{3463B56A-6B8B-87FF-3073-E05DB0F26235}"/>
    <pc:docChg chg="addSld modSld">
      <pc:chgData name="Josiah Lim" userId="S::jlim76@jh.edu::aab274b0-c759-44f1-b5c4-17be17945113" providerId="AD" clId="Web-{3463B56A-6B8B-87FF-3073-E05DB0F26235}" dt="2024-02-11T21:37:45.949" v="210" actId="20577"/>
      <pc:docMkLst>
        <pc:docMk/>
      </pc:docMkLst>
      <pc:sldChg chg="addSp delSp modSp">
        <pc:chgData name="Josiah Lim" userId="S::jlim76@jh.edu::aab274b0-c759-44f1-b5c4-17be17945113" providerId="AD" clId="Web-{3463B56A-6B8B-87FF-3073-E05DB0F26235}" dt="2024-02-11T21:36:13.384" v="167" actId="20577"/>
        <pc:sldMkLst>
          <pc:docMk/>
          <pc:sldMk cId="1756015305" sldId="706"/>
        </pc:sldMkLst>
        <pc:spChg chg="mod">
          <ac:chgData name="Josiah Lim" userId="S::jlim76@jh.edu::aab274b0-c759-44f1-b5c4-17be17945113" providerId="AD" clId="Web-{3463B56A-6B8B-87FF-3073-E05DB0F26235}" dt="2024-02-11T21:36:13.384" v="167" actId="20577"/>
          <ac:spMkLst>
            <pc:docMk/>
            <pc:sldMk cId="1756015305" sldId="706"/>
            <ac:spMk id="3" creationId="{13322A29-27AB-F0A7-BACE-3AF403A1B4AB}"/>
          </ac:spMkLst>
        </pc:spChg>
        <pc:graphicFrameChg chg="add mod modGraphic">
          <ac:chgData name="Josiah Lim" userId="S::jlim76@jh.edu::aab274b0-c759-44f1-b5c4-17be17945113" providerId="AD" clId="Web-{3463B56A-6B8B-87FF-3073-E05DB0F26235}" dt="2024-02-11T21:34:11.505" v="60"/>
          <ac:graphicFrameMkLst>
            <pc:docMk/>
            <pc:sldMk cId="1756015305" sldId="706"/>
            <ac:graphicFrameMk id="5" creationId="{F3E47878-F0EB-CD85-B29E-0F7C5C668A99}"/>
          </ac:graphicFrameMkLst>
        </pc:graphicFrameChg>
        <pc:picChg chg="del">
          <ac:chgData name="Josiah Lim" userId="S::jlim76@jh.edu::aab274b0-c759-44f1-b5c4-17be17945113" providerId="AD" clId="Web-{3463B56A-6B8B-87FF-3073-E05DB0F26235}" dt="2024-02-11T21:33:42.644" v="30"/>
          <ac:picMkLst>
            <pc:docMk/>
            <pc:sldMk cId="1756015305" sldId="706"/>
            <ac:picMk id="4" creationId="{49189916-2E76-F188-8CEB-8DF6EC505F23}"/>
          </ac:picMkLst>
        </pc:picChg>
      </pc:sldChg>
      <pc:sldChg chg="modSp">
        <pc:chgData name="Josiah Lim" userId="S::jlim76@jh.edu::aab274b0-c759-44f1-b5c4-17be17945113" providerId="AD" clId="Web-{3463B56A-6B8B-87FF-3073-E05DB0F26235}" dt="2024-02-11T21:37:45.949" v="210" actId="20577"/>
        <pc:sldMkLst>
          <pc:docMk/>
          <pc:sldMk cId="1318598358" sldId="715"/>
        </pc:sldMkLst>
        <pc:spChg chg="mod">
          <ac:chgData name="Josiah Lim" userId="S::jlim76@jh.edu::aab274b0-c759-44f1-b5c4-17be17945113" providerId="AD" clId="Web-{3463B56A-6B8B-87FF-3073-E05DB0F26235}" dt="2024-02-11T21:37:45.949" v="210" actId="20577"/>
          <ac:spMkLst>
            <pc:docMk/>
            <pc:sldMk cId="1318598358" sldId="715"/>
            <ac:spMk id="3" creationId="{FF65E714-7A9F-931A-D433-4A60E7CB6E21}"/>
          </ac:spMkLst>
        </pc:spChg>
      </pc:sldChg>
      <pc:sldChg chg="add replId">
        <pc:chgData name="Josiah Lim" userId="S::jlim76@jh.edu::aab274b0-c759-44f1-b5c4-17be17945113" providerId="AD" clId="Web-{3463B56A-6B8B-87FF-3073-E05DB0F26235}" dt="2024-02-11T21:32:46.174" v="0"/>
        <pc:sldMkLst>
          <pc:docMk/>
          <pc:sldMk cId="3615290189" sldId="718"/>
        </pc:sldMkLst>
      </pc:sldChg>
    </pc:docChg>
  </pc:docChgLst>
  <pc:docChgLst>
    <pc:chgData clId="Web-{DA153D71-3AC1-F4B2-C436-A3BBC50DB326}"/>
    <pc:docChg chg="modSld">
      <pc:chgData name="" userId="" providerId="" clId="Web-{DA153D71-3AC1-F4B2-C436-A3BBC50DB326}" dt="2024-02-11T16:12:57.852" v="1" actId="20577"/>
      <pc:docMkLst>
        <pc:docMk/>
      </pc:docMkLst>
      <pc:sldChg chg="modSp">
        <pc:chgData name="" userId="" providerId="" clId="Web-{DA153D71-3AC1-F4B2-C436-A3BBC50DB326}" dt="2024-02-11T16:12:57.852" v="1" actId="20577"/>
        <pc:sldMkLst>
          <pc:docMk/>
          <pc:sldMk cId="2208323800" sldId="604"/>
        </pc:sldMkLst>
        <pc:spChg chg="mod">
          <ac:chgData name="" userId="" providerId="" clId="Web-{DA153D71-3AC1-F4B2-C436-A3BBC50DB326}" dt="2024-02-11T16:12:57.852" v="1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  <pc:docChgLst>
    <pc:chgData name="Josiah Lim" userId="S::jlim76@jh.edu::aab274b0-c759-44f1-b5c4-17be17945113" providerId="AD" clId="Web-{B1E0BB73-C79C-0553-9E8A-16C7E76E14BE}"/>
    <pc:docChg chg="modSld">
      <pc:chgData name="Josiah Lim" userId="S::jlim76@jh.edu::aab274b0-c759-44f1-b5c4-17be17945113" providerId="AD" clId="Web-{B1E0BB73-C79C-0553-9E8A-16C7E76E14BE}" dt="2024-02-11T20:00:42.267" v="37" actId="20577"/>
      <pc:docMkLst>
        <pc:docMk/>
      </pc:docMkLst>
      <pc:sldChg chg="modSp">
        <pc:chgData name="Josiah Lim" userId="S::jlim76@jh.edu::aab274b0-c759-44f1-b5c4-17be17945113" providerId="AD" clId="Web-{B1E0BB73-C79C-0553-9E8A-16C7E76E14BE}" dt="2024-02-11T20:00:42.267" v="37" actId="20577"/>
        <pc:sldMkLst>
          <pc:docMk/>
          <pc:sldMk cId="1756015305" sldId="706"/>
        </pc:sldMkLst>
        <pc:spChg chg="mod">
          <ac:chgData name="Josiah Lim" userId="S::jlim76@jh.edu::aab274b0-c759-44f1-b5c4-17be17945113" providerId="AD" clId="Web-{B1E0BB73-C79C-0553-9E8A-16C7E76E14BE}" dt="2024-02-11T20:00:42.267" v="37" actId="20577"/>
          <ac:spMkLst>
            <pc:docMk/>
            <pc:sldMk cId="1756015305" sldId="706"/>
            <ac:spMk id="3" creationId="{13322A29-27AB-F0A7-BACE-3AF403A1B4AB}"/>
          </ac:spMkLst>
        </pc:spChg>
      </pc:sldChg>
    </pc:docChg>
  </pc:docChgLst>
  <pc:docChgLst>
    <pc:chgData name="Josiah Lim" userId="S::jlim76@jh.edu::aab274b0-c759-44f1-b5c4-17be17945113" providerId="AD" clId="Web-{7E2BA762-5ECC-0492-FF91-CF99C2E136A7}"/>
    <pc:docChg chg="modSld">
      <pc:chgData name="Josiah Lim" userId="S::jlim76@jh.edu::aab274b0-c759-44f1-b5c4-17be17945113" providerId="AD" clId="Web-{7E2BA762-5ECC-0492-FF91-CF99C2E136A7}" dt="2023-09-19T14:26:43.372" v="6" actId="20577"/>
      <pc:docMkLst>
        <pc:docMk/>
      </pc:docMkLst>
      <pc:sldChg chg="modSp">
        <pc:chgData name="Josiah Lim" userId="S::jlim76@jh.edu::aab274b0-c759-44f1-b5c4-17be17945113" providerId="AD" clId="Web-{7E2BA762-5ECC-0492-FF91-CF99C2E136A7}" dt="2023-09-19T14:26:43.372" v="6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7E2BA762-5ECC-0492-FF91-CF99C2E136A7}" dt="2023-09-19T14:26:43.372" v="6" actId="20577"/>
          <ac:spMkLst>
            <pc:docMk/>
            <pc:sldMk cId="2208323800" sldId="604"/>
            <ac:spMk id="9" creationId="{6E9DDCCD-6809-49BB-9647-A8B2884DA264}"/>
          </ac:spMkLst>
        </pc:spChg>
      </pc:sldChg>
    </pc:docChg>
  </pc:docChgLst>
  <pc:docChgLst>
    <pc:chgData name="Josiah Lim" userId="S::jlim76@jh.edu::aab274b0-c759-44f1-b5c4-17be17945113" providerId="AD" clId="Web-{DA153D71-3AC1-F4B2-C436-A3BBC50DB326}"/>
    <pc:docChg chg="modSld">
      <pc:chgData name="Josiah Lim" userId="S::jlim76@jh.edu::aab274b0-c759-44f1-b5c4-17be17945113" providerId="AD" clId="Web-{DA153D71-3AC1-F4B2-C436-A3BBC50DB326}" dt="2024-02-11T16:18:31.878" v="221" actId="1076"/>
      <pc:docMkLst>
        <pc:docMk/>
      </pc:docMkLst>
      <pc:sldChg chg="modSp">
        <pc:chgData name="Josiah Lim" userId="S::jlim76@jh.edu::aab274b0-c759-44f1-b5c4-17be17945113" providerId="AD" clId="Web-{DA153D71-3AC1-F4B2-C436-A3BBC50DB326}" dt="2024-02-11T16:17:53.408" v="217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DA153D71-3AC1-F4B2-C436-A3BBC50DB326}" dt="2024-02-11T16:17:53.408" v="217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addSp modSp">
        <pc:chgData name="Josiah Lim" userId="S::jlim76@jh.edu::aab274b0-c759-44f1-b5c4-17be17945113" providerId="AD" clId="Web-{DA153D71-3AC1-F4B2-C436-A3BBC50DB326}" dt="2024-02-11T16:18:31.878" v="221" actId="1076"/>
        <pc:sldMkLst>
          <pc:docMk/>
          <pc:sldMk cId="1121351438" sldId="702"/>
        </pc:sldMkLst>
        <pc:picChg chg="add mod">
          <ac:chgData name="Josiah Lim" userId="S::jlim76@jh.edu::aab274b0-c759-44f1-b5c4-17be17945113" providerId="AD" clId="Web-{DA153D71-3AC1-F4B2-C436-A3BBC50DB326}" dt="2024-02-11T16:18:31.878" v="221" actId="1076"/>
          <ac:picMkLst>
            <pc:docMk/>
            <pc:sldMk cId="1121351438" sldId="702"/>
            <ac:picMk id="4" creationId="{9E514AEF-A701-6ECB-2C40-7AC6A82714E0}"/>
          </ac:picMkLst>
        </pc:picChg>
      </pc:sldChg>
      <pc:sldChg chg="addSp delSp modSp">
        <pc:chgData name="Josiah Lim" userId="S::jlim76@jh.edu::aab274b0-c759-44f1-b5c4-17be17945113" providerId="AD" clId="Web-{DA153D71-3AC1-F4B2-C436-A3BBC50DB326}" dt="2024-02-11T16:16:08.249" v="176"/>
        <pc:sldMkLst>
          <pc:docMk/>
          <pc:sldMk cId="251949551" sldId="716"/>
        </pc:sldMkLst>
        <pc:spChg chg="add del mod">
          <ac:chgData name="Josiah Lim" userId="S::jlim76@jh.edu::aab274b0-c759-44f1-b5c4-17be17945113" providerId="AD" clId="Web-{DA153D71-3AC1-F4B2-C436-A3BBC50DB326}" dt="2024-02-11T16:16:08.249" v="176"/>
          <ac:spMkLst>
            <pc:docMk/>
            <pc:sldMk cId="251949551" sldId="716"/>
            <ac:spMk id="2" creationId="{AFA5A1AC-FEAD-3267-6E2F-01E7564AFA56}"/>
          </ac:spMkLst>
        </pc:spChg>
      </pc:sldChg>
    </pc:docChg>
  </pc:docChgLst>
  <pc:docChgLst>
    <pc:chgData name="Josiah Lim" userId="S::jlim76@jh.edu::aab274b0-c759-44f1-b5c4-17be17945113" providerId="AD" clId="Web-{035049A8-CAD9-CC80-4CFF-E084B22C1A0F}"/>
    <pc:docChg chg="addSld delSld modSld sldOrd">
      <pc:chgData name="Josiah Lim" userId="S::jlim76@jh.edu::aab274b0-c759-44f1-b5c4-17be17945113" providerId="AD" clId="Web-{035049A8-CAD9-CC80-4CFF-E084B22C1A0F}" dt="2024-02-11T15:39:42.219" v="1539" actId="20577"/>
      <pc:docMkLst>
        <pc:docMk/>
      </pc:docMkLst>
      <pc:sldChg chg="modSp">
        <pc:chgData name="Josiah Lim" userId="S::jlim76@jh.edu::aab274b0-c759-44f1-b5c4-17be17945113" providerId="AD" clId="Web-{035049A8-CAD9-CC80-4CFF-E084B22C1A0F}" dt="2024-02-11T15:13:14.202" v="960" actId="20577"/>
        <pc:sldMkLst>
          <pc:docMk/>
          <pc:sldMk cId="2208323800" sldId="604"/>
        </pc:sldMkLst>
        <pc:spChg chg="mod">
          <ac:chgData name="Josiah Lim" userId="S::jlim76@jh.edu::aab274b0-c759-44f1-b5c4-17be17945113" providerId="AD" clId="Web-{035049A8-CAD9-CC80-4CFF-E084B22C1A0F}" dt="2024-02-11T15:13:14.202" v="960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modSp del">
        <pc:chgData name="Josiah Lim" userId="S::jlim76@jh.edu::aab274b0-c759-44f1-b5c4-17be17945113" providerId="AD" clId="Web-{035049A8-CAD9-CC80-4CFF-E084B22C1A0F}" dt="2024-02-11T15:04:19.927" v="697"/>
        <pc:sldMkLst>
          <pc:docMk/>
          <pc:sldMk cId="59846415" sldId="701"/>
        </pc:sldMkLst>
        <pc:spChg chg="mod">
          <ac:chgData name="Josiah Lim" userId="S::jlim76@jh.edu::aab274b0-c759-44f1-b5c4-17be17945113" providerId="AD" clId="Web-{035049A8-CAD9-CC80-4CFF-E084B22C1A0F}" dt="2024-02-11T15:00:51.065" v="510" actId="20577"/>
          <ac:spMkLst>
            <pc:docMk/>
            <pc:sldMk cId="59846415" sldId="701"/>
            <ac:spMk id="5" creationId="{55847C5A-A8D8-DA07-4AC4-F79D9AA1E6DB}"/>
          </ac:spMkLst>
        </pc:spChg>
      </pc:sldChg>
      <pc:sldChg chg="delSp modSp ord">
        <pc:chgData name="Josiah Lim" userId="S::jlim76@jh.edu::aab274b0-c759-44f1-b5c4-17be17945113" providerId="AD" clId="Web-{035049A8-CAD9-CC80-4CFF-E084B22C1A0F}" dt="2024-02-11T15:06:02.788" v="732" actId="20577"/>
        <pc:sldMkLst>
          <pc:docMk/>
          <pc:sldMk cId="1121351438" sldId="702"/>
        </pc:sldMkLst>
        <pc:spChg chg="mod">
          <ac:chgData name="Josiah Lim" userId="S::jlim76@jh.edu::aab274b0-c759-44f1-b5c4-17be17945113" providerId="AD" clId="Web-{035049A8-CAD9-CC80-4CFF-E084B22C1A0F}" dt="2024-02-11T15:06:02.788" v="732" actId="20577"/>
          <ac:spMkLst>
            <pc:docMk/>
            <pc:sldMk cId="1121351438" sldId="702"/>
            <ac:spMk id="2" creationId="{C0A56F63-BE3E-3464-EF14-60B53E527734}"/>
          </ac:spMkLst>
        </pc:spChg>
        <pc:spChg chg="mod">
          <ac:chgData name="Josiah Lim" userId="S::jlim76@jh.edu::aab274b0-c759-44f1-b5c4-17be17945113" providerId="AD" clId="Web-{035049A8-CAD9-CC80-4CFF-E084B22C1A0F}" dt="2024-02-11T15:05:20.552" v="724" actId="20577"/>
          <ac:spMkLst>
            <pc:docMk/>
            <pc:sldMk cId="1121351438" sldId="702"/>
            <ac:spMk id="3" creationId="{471FDE40-CA84-DB95-C910-94AE5A3C7308}"/>
          </ac:spMkLst>
        </pc:spChg>
        <pc:picChg chg="del">
          <ac:chgData name="Josiah Lim" userId="S::jlim76@jh.edu::aab274b0-c759-44f1-b5c4-17be17945113" providerId="AD" clId="Web-{035049A8-CAD9-CC80-4CFF-E084B22C1A0F}" dt="2024-02-11T14:58:19.017" v="447"/>
          <ac:picMkLst>
            <pc:docMk/>
            <pc:sldMk cId="1121351438" sldId="702"/>
            <ac:picMk id="7" creationId="{94EB431C-0E92-1F95-9529-052565C0B2AD}"/>
          </ac:picMkLst>
        </pc:picChg>
      </pc:sldChg>
      <pc:sldChg chg="del">
        <pc:chgData name="Josiah Lim" userId="S::jlim76@jh.edu::aab274b0-c759-44f1-b5c4-17be17945113" providerId="AD" clId="Web-{035049A8-CAD9-CC80-4CFF-E084B22C1A0F}" dt="2024-02-11T15:16:02.032" v="1006"/>
        <pc:sldMkLst>
          <pc:docMk/>
          <pc:sldMk cId="630949299" sldId="703"/>
        </pc:sldMkLst>
      </pc:sldChg>
      <pc:sldChg chg="modSp">
        <pc:chgData name="Josiah Lim" userId="S::jlim76@jh.edu::aab274b0-c759-44f1-b5c4-17be17945113" providerId="AD" clId="Web-{035049A8-CAD9-CC80-4CFF-E084B22C1A0F}" dt="2024-02-11T15:25:35.756" v="1218" actId="20577"/>
        <pc:sldMkLst>
          <pc:docMk/>
          <pc:sldMk cId="1437267749" sldId="704"/>
        </pc:sldMkLst>
        <pc:spChg chg="mod">
          <ac:chgData name="Josiah Lim" userId="S::jlim76@jh.edu::aab274b0-c759-44f1-b5c4-17be17945113" providerId="AD" clId="Web-{035049A8-CAD9-CC80-4CFF-E084B22C1A0F}" dt="2024-02-11T15:25:35.756" v="1218" actId="20577"/>
          <ac:spMkLst>
            <pc:docMk/>
            <pc:sldMk cId="1437267749" sldId="704"/>
            <ac:spMk id="2" creationId="{90F28D97-CD73-0D27-B6E8-B417F24E4263}"/>
          </ac:spMkLst>
        </pc:spChg>
        <pc:spChg chg="mod">
          <ac:chgData name="Josiah Lim" userId="S::jlim76@jh.edu::aab274b0-c759-44f1-b5c4-17be17945113" providerId="AD" clId="Web-{035049A8-CAD9-CC80-4CFF-E084B22C1A0F}" dt="2024-02-11T15:16:08.813" v="1007" actId="20577"/>
          <ac:spMkLst>
            <pc:docMk/>
            <pc:sldMk cId="1437267749" sldId="704"/>
            <ac:spMk id="3" creationId="{DE1BEE23-1F7E-8876-6F63-4CE76F120111}"/>
          </ac:spMkLst>
        </pc:spChg>
        <pc:picChg chg="mod">
          <ac:chgData name="Josiah Lim" userId="S::jlim76@jh.edu::aab274b0-c759-44f1-b5c4-17be17945113" providerId="AD" clId="Web-{035049A8-CAD9-CC80-4CFF-E084B22C1A0F}" dt="2024-02-11T15:16:15.141" v="1009" actId="14100"/>
          <ac:picMkLst>
            <pc:docMk/>
            <pc:sldMk cId="1437267749" sldId="704"/>
            <ac:picMk id="4" creationId="{D89736B5-82F1-56C5-44A5-9E2734CE2B78}"/>
          </ac:picMkLst>
        </pc:picChg>
      </pc:sldChg>
      <pc:sldChg chg="modSp del ord">
        <pc:chgData name="Josiah Lim" userId="S::jlim76@jh.edu::aab274b0-c759-44f1-b5c4-17be17945113" providerId="AD" clId="Web-{035049A8-CAD9-CC80-4CFF-E084B22C1A0F}" dt="2024-02-11T15:23:33.474" v="1139"/>
        <pc:sldMkLst>
          <pc:docMk/>
          <pc:sldMk cId="2062479421" sldId="705"/>
        </pc:sldMkLst>
        <pc:spChg chg="mod">
          <ac:chgData name="Josiah Lim" userId="S::jlim76@jh.edu::aab274b0-c759-44f1-b5c4-17be17945113" providerId="AD" clId="Web-{035049A8-CAD9-CC80-4CFF-E084B22C1A0F}" dt="2024-02-11T15:18:42.612" v="1035" actId="20577"/>
          <ac:spMkLst>
            <pc:docMk/>
            <pc:sldMk cId="2062479421" sldId="705"/>
            <ac:spMk id="2" creationId="{C9D6B73D-0725-DE86-0B27-A45BDD44EA36}"/>
          </ac:spMkLst>
        </pc:spChg>
      </pc:sldChg>
      <pc:sldChg chg="addSp delSp modSp">
        <pc:chgData name="Josiah Lim" userId="S::jlim76@jh.edu::aab274b0-c759-44f1-b5c4-17be17945113" providerId="AD" clId="Web-{035049A8-CAD9-CC80-4CFF-E084B22C1A0F}" dt="2024-02-11T15:38:36.063" v="1525" actId="20577"/>
        <pc:sldMkLst>
          <pc:docMk/>
          <pc:sldMk cId="1756015305" sldId="706"/>
        </pc:sldMkLst>
        <pc:spChg chg="mod">
          <ac:chgData name="Josiah Lim" userId="S::jlim76@jh.edu::aab274b0-c759-44f1-b5c4-17be17945113" providerId="AD" clId="Web-{035049A8-CAD9-CC80-4CFF-E084B22C1A0F}" dt="2024-02-11T15:26:21.101" v="1223" actId="20577"/>
          <ac:spMkLst>
            <pc:docMk/>
            <pc:sldMk cId="1756015305" sldId="706"/>
            <ac:spMk id="2" creationId="{7DB0B63A-9B97-3B79-B3AF-75A8F2C737CE}"/>
          </ac:spMkLst>
        </pc:spChg>
        <pc:spChg chg="mod">
          <ac:chgData name="Josiah Lim" userId="S::jlim76@jh.edu::aab274b0-c759-44f1-b5c4-17be17945113" providerId="AD" clId="Web-{035049A8-CAD9-CC80-4CFF-E084B22C1A0F}" dt="2024-02-11T15:38:36.063" v="1525" actId="20577"/>
          <ac:spMkLst>
            <pc:docMk/>
            <pc:sldMk cId="1756015305" sldId="706"/>
            <ac:spMk id="3" creationId="{13322A29-27AB-F0A7-BACE-3AF403A1B4AB}"/>
          </ac:spMkLst>
        </pc:spChg>
        <pc:picChg chg="add mod">
          <ac:chgData name="Josiah Lim" userId="S::jlim76@jh.edu::aab274b0-c759-44f1-b5c4-17be17945113" providerId="AD" clId="Web-{035049A8-CAD9-CC80-4CFF-E084B22C1A0F}" dt="2024-02-11T15:38:03.578" v="1516" actId="1076"/>
          <ac:picMkLst>
            <pc:docMk/>
            <pc:sldMk cId="1756015305" sldId="706"/>
            <ac:picMk id="4" creationId="{49189916-2E76-F188-8CEB-8DF6EC505F23}"/>
          </ac:picMkLst>
        </pc:picChg>
        <pc:picChg chg="del">
          <ac:chgData name="Josiah Lim" userId="S::jlim76@jh.edu::aab274b0-c759-44f1-b5c4-17be17945113" providerId="AD" clId="Web-{035049A8-CAD9-CC80-4CFF-E084B22C1A0F}" dt="2024-02-11T15:26:39.601" v="1234"/>
          <ac:picMkLst>
            <pc:docMk/>
            <pc:sldMk cId="1756015305" sldId="706"/>
            <ac:picMk id="5" creationId="{5724560C-2B7D-3BDA-788C-50EB3C959854}"/>
          </ac:picMkLst>
        </pc:picChg>
      </pc:sldChg>
      <pc:sldChg chg="modSp del">
        <pc:chgData name="Josiah Lim" userId="S::jlim76@jh.edu::aab274b0-c759-44f1-b5c4-17be17945113" providerId="AD" clId="Web-{035049A8-CAD9-CC80-4CFF-E084B22C1A0F}" dt="2024-02-11T15:26:14.585" v="1222"/>
        <pc:sldMkLst>
          <pc:docMk/>
          <pc:sldMk cId="2769106685" sldId="707"/>
        </pc:sldMkLst>
        <pc:spChg chg="mod">
          <ac:chgData name="Josiah Lim" userId="S::jlim76@jh.edu::aab274b0-c759-44f1-b5c4-17be17945113" providerId="AD" clId="Web-{035049A8-CAD9-CC80-4CFF-E084B22C1A0F}" dt="2024-02-11T15:25:31.834" v="1216" actId="20577"/>
          <ac:spMkLst>
            <pc:docMk/>
            <pc:sldMk cId="2769106685" sldId="707"/>
            <ac:spMk id="2" creationId="{ED3076C5-36E4-2B3B-9766-62DDB94AD0FD}"/>
          </ac:spMkLst>
        </pc:spChg>
      </pc:sldChg>
      <pc:sldChg chg="addSp modSp">
        <pc:chgData name="Josiah Lim" userId="S::jlim76@jh.edu::aab274b0-c759-44f1-b5c4-17be17945113" providerId="AD" clId="Web-{035049A8-CAD9-CC80-4CFF-E084B22C1A0F}" dt="2024-02-11T15:39:42.219" v="1539" actId="20577"/>
        <pc:sldMkLst>
          <pc:docMk/>
          <pc:sldMk cId="500607683" sldId="708"/>
        </pc:sldMkLst>
        <pc:spChg chg="mod">
          <ac:chgData name="Josiah Lim" userId="S::jlim76@jh.edu::aab274b0-c759-44f1-b5c4-17be17945113" providerId="AD" clId="Web-{035049A8-CAD9-CC80-4CFF-E084B22C1A0F}" dt="2024-02-11T15:25:39.084" v="1220" actId="20577"/>
          <ac:spMkLst>
            <pc:docMk/>
            <pc:sldMk cId="500607683" sldId="708"/>
            <ac:spMk id="2" creationId="{C78C5B37-AE23-6946-7747-335AA09AE9E5}"/>
          </ac:spMkLst>
        </pc:spChg>
        <pc:spChg chg="mod">
          <ac:chgData name="Josiah Lim" userId="S::jlim76@jh.edu::aab274b0-c759-44f1-b5c4-17be17945113" providerId="AD" clId="Web-{035049A8-CAD9-CC80-4CFF-E084B22C1A0F}" dt="2024-02-11T15:39:42.219" v="1539" actId="20577"/>
          <ac:spMkLst>
            <pc:docMk/>
            <pc:sldMk cId="500607683" sldId="708"/>
            <ac:spMk id="3" creationId="{B723CFDD-AE40-0DA2-8355-FF0434B687B2}"/>
          </ac:spMkLst>
        </pc:spChg>
        <pc:picChg chg="add mod">
          <ac:chgData name="Josiah Lim" userId="S::jlim76@jh.edu::aab274b0-c759-44f1-b5c4-17be17945113" providerId="AD" clId="Web-{035049A8-CAD9-CC80-4CFF-E084B22C1A0F}" dt="2024-02-11T15:24:02.724" v="1141" actId="1076"/>
          <ac:picMkLst>
            <pc:docMk/>
            <pc:sldMk cId="500607683" sldId="708"/>
            <ac:picMk id="5" creationId="{31B79964-E6B3-C2BE-F7D6-B0BB750D602B}"/>
          </ac:picMkLst>
        </pc:picChg>
      </pc:sldChg>
      <pc:sldChg chg="addSp modSp ord">
        <pc:chgData name="Josiah Lim" userId="S::jlim76@jh.edu::aab274b0-c759-44f1-b5c4-17be17945113" providerId="AD" clId="Web-{035049A8-CAD9-CC80-4CFF-E084B22C1A0F}" dt="2024-02-11T15:12:23.702" v="938" actId="1076"/>
        <pc:sldMkLst>
          <pc:docMk/>
          <pc:sldMk cId="2191558615" sldId="710"/>
        </pc:sldMkLst>
        <pc:spChg chg="mod">
          <ac:chgData name="Josiah Lim" userId="S::jlim76@jh.edu::aab274b0-c759-44f1-b5c4-17be17945113" providerId="AD" clId="Web-{035049A8-CAD9-CC80-4CFF-E084B22C1A0F}" dt="2024-02-11T15:01:28.409" v="575" actId="20577"/>
          <ac:spMkLst>
            <pc:docMk/>
            <pc:sldMk cId="2191558615" sldId="710"/>
            <ac:spMk id="2" creationId="{D3153A7F-524D-B458-4975-7BBF3DF9EB2C}"/>
          </ac:spMkLst>
        </pc:spChg>
        <pc:spChg chg="mod">
          <ac:chgData name="Josiah Lim" userId="S::jlim76@jh.edu::aab274b0-c759-44f1-b5c4-17be17945113" providerId="AD" clId="Web-{035049A8-CAD9-CC80-4CFF-E084B22C1A0F}" dt="2024-02-11T15:05:14.443" v="722" actId="20577"/>
          <ac:spMkLst>
            <pc:docMk/>
            <pc:sldMk cId="2191558615" sldId="710"/>
            <ac:spMk id="3" creationId="{1464C1DF-AEFE-02CD-23FE-98B6C1081CB1}"/>
          </ac:spMkLst>
        </pc:spChg>
        <pc:picChg chg="mod">
          <ac:chgData name="Josiah Lim" userId="S::jlim76@jh.edu::aab274b0-c759-44f1-b5c4-17be17945113" providerId="AD" clId="Web-{035049A8-CAD9-CC80-4CFF-E084B22C1A0F}" dt="2024-02-11T15:12:14.030" v="936" actId="1076"/>
          <ac:picMkLst>
            <pc:docMk/>
            <pc:sldMk cId="2191558615" sldId="710"/>
            <ac:picMk id="5" creationId="{03C06B6C-A03C-2021-184F-79C9E80DB6CF}"/>
          </ac:picMkLst>
        </pc:picChg>
        <pc:picChg chg="add mod">
          <ac:chgData name="Josiah Lim" userId="S::jlim76@jh.edu::aab274b0-c759-44f1-b5c4-17be17945113" providerId="AD" clId="Web-{035049A8-CAD9-CC80-4CFF-E084B22C1A0F}" dt="2024-02-11T15:12:23.702" v="938" actId="1076"/>
          <ac:picMkLst>
            <pc:docMk/>
            <pc:sldMk cId="2191558615" sldId="710"/>
            <ac:picMk id="6" creationId="{197A064B-1A0D-B29F-81E0-394A1D3B6A87}"/>
          </ac:picMkLst>
        </pc:picChg>
      </pc:sldChg>
      <pc:sldChg chg="addSp delSp modSp">
        <pc:chgData name="Josiah Lim" userId="S::jlim76@jh.edu::aab274b0-c759-44f1-b5c4-17be17945113" providerId="AD" clId="Web-{035049A8-CAD9-CC80-4CFF-E084B22C1A0F}" dt="2024-02-11T15:24:57.818" v="1183" actId="20577"/>
        <pc:sldMkLst>
          <pc:docMk/>
          <pc:sldMk cId="1711900246" sldId="712"/>
        </pc:sldMkLst>
        <pc:spChg chg="mod">
          <ac:chgData name="Josiah Lim" userId="S::jlim76@jh.edu::aab274b0-c759-44f1-b5c4-17be17945113" providerId="AD" clId="Web-{035049A8-CAD9-CC80-4CFF-E084B22C1A0F}" dt="2024-02-11T15:24:57.818" v="1183" actId="20577"/>
          <ac:spMkLst>
            <pc:docMk/>
            <pc:sldMk cId="1711900246" sldId="712"/>
            <ac:spMk id="2" creationId="{90F28D97-CD73-0D27-B6E8-B417F24E4263}"/>
          </ac:spMkLst>
        </pc:spChg>
        <pc:spChg chg="mod">
          <ac:chgData name="Josiah Lim" userId="S::jlim76@jh.edu::aab274b0-c759-44f1-b5c4-17be17945113" providerId="AD" clId="Web-{035049A8-CAD9-CC80-4CFF-E084B22C1A0F}" dt="2024-02-11T15:23:03.333" v="1136" actId="20577"/>
          <ac:spMkLst>
            <pc:docMk/>
            <pc:sldMk cId="1711900246" sldId="712"/>
            <ac:spMk id="3" creationId="{DE1BEE23-1F7E-8876-6F63-4CE76F120111}"/>
          </ac:spMkLst>
        </pc:spChg>
        <pc:picChg chg="del">
          <ac:chgData name="Josiah Lim" userId="S::jlim76@jh.edu::aab274b0-c759-44f1-b5c4-17be17945113" providerId="AD" clId="Web-{035049A8-CAD9-CC80-4CFF-E084B22C1A0F}" dt="2024-02-11T15:07:18.523" v="753"/>
          <ac:picMkLst>
            <pc:docMk/>
            <pc:sldMk cId="1711900246" sldId="712"/>
            <ac:picMk id="5" creationId="{A9EA9843-12A1-F503-D07B-D49136FA3578}"/>
          </ac:picMkLst>
        </pc:picChg>
        <pc:picChg chg="add del mod">
          <ac:chgData name="Josiah Lim" userId="S::jlim76@jh.edu::aab274b0-c759-44f1-b5c4-17be17945113" providerId="AD" clId="Web-{035049A8-CAD9-CC80-4CFF-E084B22C1A0F}" dt="2024-02-11T15:18:20.986" v="1027"/>
          <ac:picMkLst>
            <pc:docMk/>
            <pc:sldMk cId="1711900246" sldId="712"/>
            <ac:picMk id="6" creationId="{E514A83B-C82A-F8B2-AF9E-A68981125235}"/>
          </ac:picMkLst>
        </pc:picChg>
      </pc:sldChg>
      <pc:sldChg chg="del">
        <pc:chgData name="Josiah Lim" userId="S::jlim76@jh.edu::aab274b0-c759-44f1-b5c4-17be17945113" providerId="AD" clId="Web-{035049A8-CAD9-CC80-4CFF-E084B22C1A0F}" dt="2024-02-11T15:17:04.704" v="1010"/>
        <pc:sldMkLst>
          <pc:docMk/>
          <pc:sldMk cId="3796119908" sldId="713"/>
        </pc:sldMkLst>
      </pc:sldChg>
      <pc:sldChg chg="addSp modSp">
        <pc:chgData name="Josiah Lim" userId="S::jlim76@jh.edu::aab274b0-c759-44f1-b5c4-17be17945113" providerId="AD" clId="Web-{035049A8-CAD9-CC80-4CFF-E084B22C1A0F}" dt="2024-02-11T15:06:17.366" v="740" actId="20577"/>
        <pc:sldMkLst>
          <pc:docMk/>
          <pc:sldMk cId="1722793594" sldId="714"/>
        </pc:sldMkLst>
        <pc:spChg chg="mod">
          <ac:chgData name="Josiah Lim" userId="S::jlim76@jh.edu::aab274b0-c759-44f1-b5c4-17be17945113" providerId="AD" clId="Web-{035049A8-CAD9-CC80-4CFF-E084B22C1A0F}" dt="2024-02-11T15:06:17.366" v="740" actId="20577"/>
          <ac:spMkLst>
            <pc:docMk/>
            <pc:sldMk cId="1722793594" sldId="714"/>
            <ac:spMk id="2" creationId="{ED738088-A348-E589-88FB-6B280683B545}"/>
          </ac:spMkLst>
        </pc:spChg>
        <pc:spChg chg="add mod">
          <ac:chgData name="Josiah Lim" userId="S::jlim76@jh.edu::aab274b0-c759-44f1-b5c4-17be17945113" providerId="AD" clId="Web-{035049A8-CAD9-CC80-4CFF-E084B22C1A0F}" dt="2024-02-11T14:50:13.692" v="124" actId="20577"/>
          <ac:spMkLst>
            <pc:docMk/>
            <pc:sldMk cId="1722793594" sldId="714"/>
            <ac:spMk id="3" creationId="{974CA811-F517-8E09-D477-F2B381F85240}"/>
          </ac:spMkLst>
        </pc:spChg>
        <pc:picChg chg="mod">
          <ac:chgData name="Josiah Lim" userId="S::jlim76@jh.edu::aab274b0-c759-44f1-b5c4-17be17945113" providerId="AD" clId="Web-{035049A8-CAD9-CC80-4CFF-E084B22C1A0F}" dt="2024-02-11T14:49:54.817" v="100" actId="1076"/>
          <ac:picMkLst>
            <pc:docMk/>
            <pc:sldMk cId="1722793594" sldId="714"/>
            <ac:picMk id="4" creationId="{893248D6-F32C-2022-B2C6-225BAED4F3B7}"/>
          </ac:picMkLst>
        </pc:picChg>
      </pc:sldChg>
      <pc:sldChg chg="addSp delSp modSp new ord">
        <pc:chgData name="Josiah Lim" userId="S::jlim76@jh.edu::aab274b0-c759-44f1-b5c4-17be17945113" providerId="AD" clId="Web-{035049A8-CAD9-CC80-4CFF-E084B22C1A0F}" dt="2024-02-11T15:13:59.327" v="967"/>
        <pc:sldMkLst>
          <pc:docMk/>
          <pc:sldMk cId="1318598358" sldId="715"/>
        </pc:sldMkLst>
        <pc:spChg chg="mod">
          <ac:chgData name="Josiah Lim" userId="S::jlim76@jh.edu::aab274b0-c759-44f1-b5c4-17be17945113" providerId="AD" clId="Web-{035049A8-CAD9-CC80-4CFF-E084B22C1A0F}" dt="2024-02-11T14:58:04.970" v="445" actId="20577"/>
          <ac:spMkLst>
            <pc:docMk/>
            <pc:sldMk cId="1318598358" sldId="715"/>
            <ac:spMk id="2" creationId="{6D2C3CC1-B236-80A1-543E-39DA769A3886}"/>
          </ac:spMkLst>
        </pc:spChg>
        <pc:spChg chg="mod">
          <ac:chgData name="Josiah Lim" userId="S::jlim76@jh.edu::aab274b0-c759-44f1-b5c4-17be17945113" providerId="AD" clId="Web-{035049A8-CAD9-CC80-4CFF-E084B22C1A0F}" dt="2024-02-11T14:57:32.423" v="440" actId="20577"/>
          <ac:spMkLst>
            <pc:docMk/>
            <pc:sldMk cId="1318598358" sldId="715"/>
            <ac:spMk id="3" creationId="{FF65E714-7A9F-931A-D433-4A60E7CB6E21}"/>
          </ac:spMkLst>
        </pc:spChg>
        <pc:graphicFrameChg chg="add del">
          <ac:chgData name="Josiah Lim" userId="S::jlim76@jh.edu::aab274b0-c759-44f1-b5c4-17be17945113" providerId="AD" clId="Web-{035049A8-CAD9-CC80-4CFF-E084B22C1A0F}" dt="2024-02-11T14:55:01.749" v="315"/>
          <ac:graphicFrameMkLst>
            <pc:docMk/>
            <pc:sldMk cId="1318598358" sldId="715"/>
            <ac:graphicFrameMk id="4" creationId="{30E15E0F-A670-0889-D478-C64173C557C6}"/>
          </ac:graphicFrameMkLst>
        </pc:graphicFrameChg>
        <pc:graphicFrameChg chg="add del mod modGraphic">
          <ac:chgData name="Josiah Lim" userId="S::jlim76@jh.edu::aab274b0-c759-44f1-b5c4-17be17945113" providerId="AD" clId="Web-{035049A8-CAD9-CC80-4CFF-E084B22C1A0F}" dt="2024-02-11T14:55:24.421" v="323"/>
          <ac:graphicFrameMkLst>
            <pc:docMk/>
            <pc:sldMk cId="1318598358" sldId="715"/>
            <ac:graphicFrameMk id="5" creationId="{CBE5CA02-299C-8089-1990-CBAB6320FF51}"/>
          </ac:graphicFrameMkLst>
        </pc:graphicFrameChg>
        <pc:graphicFrameChg chg="add del">
          <ac:chgData name="Josiah Lim" userId="S::jlim76@jh.edu::aab274b0-c759-44f1-b5c4-17be17945113" providerId="AD" clId="Web-{035049A8-CAD9-CC80-4CFF-E084B22C1A0F}" dt="2024-02-11T14:55:38.265" v="325"/>
          <ac:graphicFrameMkLst>
            <pc:docMk/>
            <pc:sldMk cId="1318598358" sldId="715"/>
            <ac:graphicFrameMk id="6" creationId="{5E632F99-754D-8950-B1B8-A8B4E3A7A4A7}"/>
          </ac:graphicFrameMkLst>
        </pc:graphicFrameChg>
        <pc:graphicFrameChg chg="add mod modGraphic">
          <ac:chgData name="Josiah Lim" userId="S::jlim76@jh.edu::aab274b0-c759-44f1-b5c4-17be17945113" providerId="AD" clId="Web-{035049A8-CAD9-CC80-4CFF-E084B22C1A0F}" dt="2024-02-11T15:13:59.327" v="967"/>
          <ac:graphicFrameMkLst>
            <pc:docMk/>
            <pc:sldMk cId="1318598358" sldId="715"/>
            <ac:graphicFrameMk id="7" creationId="{760D158A-C33F-08D5-9E37-387521E35F1F}"/>
          </ac:graphicFrameMkLst>
        </pc:graphicFrameChg>
      </pc:sldChg>
      <pc:sldChg chg="addSp modSp add replId">
        <pc:chgData name="Josiah Lim" userId="S::jlim76@jh.edu::aab274b0-c759-44f1-b5c4-17be17945113" providerId="AD" clId="Web-{035049A8-CAD9-CC80-4CFF-E084B22C1A0F}" dt="2024-02-11T15:06:14.257" v="736" actId="20577"/>
        <pc:sldMkLst>
          <pc:docMk/>
          <pc:sldMk cId="251949551" sldId="716"/>
        </pc:sldMkLst>
        <pc:spChg chg="add mod">
          <ac:chgData name="Josiah Lim" userId="S::jlim76@jh.edu::aab274b0-c759-44f1-b5c4-17be17945113" providerId="AD" clId="Web-{035049A8-CAD9-CC80-4CFF-E084B22C1A0F}" dt="2024-02-11T14:48:39.800" v="71" actId="20577"/>
          <ac:spMkLst>
            <pc:docMk/>
            <pc:sldMk cId="251949551" sldId="716"/>
            <ac:spMk id="3" creationId="{1D79132A-0660-27E1-2652-1A828310198B}"/>
          </ac:spMkLst>
        </pc:spChg>
        <pc:spChg chg="mod">
          <ac:chgData name="Josiah Lim" userId="S::jlim76@jh.edu::aab274b0-c759-44f1-b5c4-17be17945113" providerId="AD" clId="Web-{035049A8-CAD9-CC80-4CFF-E084B22C1A0F}" dt="2024-02-11T15:06:14.257" v="736" actId="20577"/>
          <ac:spMkLst>
            <pc:docMk/>
            <pc:sldMk cId="251949551" sldId="716"/>
            <ac:spMk id="5" creationId="{55847C5A-A8D8-DA07-4AC4-F79D9AA1E6DB}"/>
          </ac:spMkLst>
        </pc:spChg>
        <pc:picChg chg="mod">
          <ac:chgData name="Josiah Lim" userId="S::jlim76@jh.edu::aab274b0-c759-44f1-b5c4-17be17945113" providerId="AD" clId="Web-{035049A8-CAD9-CC80-4CFF-E084B22C1A0F}" dt="2024-02-11T14:46:25.970" v="25" actId="1076"/>
          <ac:picMkLst>
            <pc:docMk/>
            <pc:sldMk cId="251949551" sldId="716"/>
            <ac:picMk id="1028" creationId="{F16A683C-011A-7A5A-2208-AA9C3C2E1436}"/>
          </ac:picMkLst>
        </pc:picChg>
      </pc:sldChg>
      <pc:sldChg chg="modSp add ord replId">
        <pc:chgData name="Josiah Lim" userId="S::jlim76@jh.edu::aab274b0-c759-44f1-b5c4-17be17945113" providerId="AD" clId="Web-{035049A8-CAD9-CC80-4CFF-E084B22C1A0F}" dt="2024-02-11T15:05:49.835" v="731" actId="20577"/>
        <pc:sldMkLst>
          <pc:docMk/>
          <pc:sldMk cId="1901720053" sldId="717"/>
        </pc:sldMkLst>
        <pc:spChg chg="mod">
          <ac:chgData name="Josiah Lim" userId="S::jlim76@jh.edu::aab274b0-c759-44f1-b5c4-17be17945113" providerId="AD" clId="Web-{035049A8-CAD9-CC80-4CFF-E084B22C1A0F}" dt="2024-02-11T14:50:56.118" v="140" actId="20577"/>
          <ac:spMkLst>
            <pc:docMk/>
            <pc:sldMk cId="1901720053" sldId="717"/>
            <ac:spMk id="2" creationId="{6D2C3CC1-B236-80A1-543E-39DA769A3886}"/>
          </ac:spMkLst>
        </pc:spChg>
        <pc:spChg chg="mod">
          <ac:chgData name="Josiah Lim" userId="S::jlim76@jh.edu::aab274b0-c759-44f1-b5c4-17be17945113" providerId="AD" clId="Web-{035049A8-CAD9-CC80-4CFF-E084B22C1A0F}" dt="2024-02-11T15:05:49.835" v="731" actId="20577"/>
          <ac:spMkLst>
            <pc:docMk/>
            <pc:sldMk cId="1901720053" sldId="717"/>
            <ac:spMk id="3" creationId="{FF65E714-7A9F-931A-D433-4A60E7CB6E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projection" TargetMode="External"/><Relationship Id="rId2" Type="http://schemas.openxmlformats.org/officeDocument/2006/relationships/hyperlink" Target="http://tinyurl.com/586frkz9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Uhttp:/tinyurl.com/47yswh3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2784966"/>
            <a:ext cx="8208270" cy="1576484"/>
          </a:xfrm>
        </p:spPr>
        <p:txBody>
          <a:bodyPr lIns="91440" tIns="45720" rIns="91440" bIns="45720" anchor="t">
            <a:normAutofit fontScale="77500" lnSpcReduction="2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Section 4 - Principal Component Analysis</a:t>
            </a:r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 sz="1800" i="1" dirty="0">
                <a:latin typeface="Tahoma"/>
                <a:ea typeface="Tahoma"/>
                <a:cs typeface="Tahoma"/>
              </a:rPr>
              <a:t>Some material is based on </a:t>
            </a:r>
            <a:endParaRPr lang="en-US" sz="1800" i="1" dirty="0"/>
          </a:p>
          <a:p>
            <a:pPr marL="285750" indent="-285750">
              <a:buChar char="•"/>
            </a:pPr>
            <a:r>
              <a:rPr lang="en-US" sz="1800" i="1" dirty="0">
                <a:latin typeface="Tahoma"/>
                <a:ea typeface="Tahoma"/>
                <a:cs typeface="Tahoma"/>
              </a:rPr>
              <a:t>Stack exchange: </a:t>
            </a:r>
            <a:r>
              <a:rPr lang="en-US" sz="1800" i="1" dirty="0">
                <a:latin typeface="Tahoma"/>
                <a:ea typeface="Tahoma"/>
                <a:cs typeface="Tahoma"/>
                <a:hlinkClick r:id="rId2"/>
              </a:rPr>
              <a:t>http://tinyurl.com/586frkz9</a:t>
            </a:r>
            <a:r>
              <a:rPr lang="en-US" sz="1800" i="1" dirty="0">
                <a:latin typeface="Tahoma"/>
                <a:ea typeface="Tahoma"/>
                <a:cs typeface="Tahoma"/>
              </a:rPr>
              <a:t> </a:t>
            </a:r>
            <a:endParaRPr lang="en-US" sz="1800" i="1">
              <a:latin typeface="Tahoma"/>
              <a:ea typeface="Tahoma"/>
              <a:cs typeface="Tahoma"/>
            </a:endParaRPr>
          </a:p>
          <a:p>
            <a:pPr marL="285750" indent="-285750">
              <a:buChar char="•"/>
            </a:pPr>
            <a:r>
              <a:rPr lang="en-US" sz="1800" i="1" dirty="0">
                <a:latin typeface="Tahoma"/>
                <a:ea typeface="Tahoma"/>
                <a:cs typeface="Tahoma"/>
              </a:rPr>
              <a:t>Wikipedia: </a:t>
            </a:r>
            <a:r>
              <a:rPr lang="en-US" sz="1800" i="1" dirty="0">
                <a:latin typeface="Tahoma"/>
                <a:ea typeface="Tahoma"/>
                <a:cs typeface="Tahoma"/>
                <a:hlinkClick r:id="rId3"/>
              </a:rPr>
              <a:t>https://en.wikipedia.org/wiki/Vector_projection</a:t>
            </a:r>
            <a:r>
              <a:rPr lang="en-US" sz="1800" i="1" dirty="0">
                <a:latin typeface="Tahoma"/>
                <a:ea typeface="Tahoma"/>
                <a:cs typeface="Tahoma"/>
              </a:rPr>
              <a:t> </a:t>
            </a:r>
          </a:p>
          <a:p>
            <a:pPr marL="285750" indent="-285750">
              <a:buChar char="•"/>
            </a:pPr>
            <a:r>
              <a:rPr lang="en-US" sz="1800" i="1" err="1">
                <a:latin typeface="Tahoma"/>
                <a:ea typeface="Tahoma"/>
                <a:cs typeface="Tahoma"/>
              </a:rPr>
              <a:t>Bulitin</a:t>
            </a:r>
            <a:r>
              <a:rPr lang="en-US" sz="1800" i="1" dirty="0">
                <a:latin typeface="Tahoma"/>
                <a:ea typeface="Tahoma"/>
                <a:cs typeface="Tahoma"/>
              </a:rPr>
              <a:t>: </a:t>
            </a:r>
            <a:r>
              <a:rPr lang="en-US" sz="1900" i="1" dirty="0">
                <a:latin typeface="Tahoma"/>
                <a:ea typeface="Tahoma"/>
                <a:cs typeface="Tahoma"/>
                <a:hlinkClick r:id="rId4"/>
              </a:rPr>
              <a:t>http://tinyurl.com/47yswh3e</a:t>
            </a:r>
            <a:r>
              <a:rPr lang="en-US" sz="1900" i="1" dirty="0">
                <a:latin typeface="Tahoma"/>
                <a:ea typeface="Tahoma"/>
                <a:cs typeface="Tahoma"/>
              </a:rPr>
              <a:t> (but don't follow their standardization!! It is wrong!)</a:t>
            </a:r>
            <a:endParaRPr lang="en-US" sz="1900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85750" indent="-285750">
              <a:buChar char="•"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5B37-AE23-6946-7747-335AA09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marL="457200" indent="-457200">
              <a:buAutoNum type="alphaUcPeriod"/>
            </a:pPr>
            <a:r>
              <a:rPr lang="en-US" sz="2400" dirty="0"/>
              <a:t>Percentage of variance of data</a:t>
            </a:r>
            <a:endParaRPr lang="en-US" sz="2400" b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3CFDD-AE40-0DA2-8355-FF0434B68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Compute</a:t>
            </a:r>
            <a:r>
              <a:rPr lang="en-US" sz="1800" b="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 the percentage of variance (information) accounted for by each component</a:t>
            </a:r>
            <a:endParaRPr lang="en-US" sz="1800" dirty="0">
              <a:solidFill>
                <a:srgbClr val="3A3B41"/>
              </a:solidFill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How? </a:t>
            </a:r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Divide</a:t>
            </a:r>
            <a:r>
              <a:rPr lang="en-US" sz="1800" b="1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 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each </a:t>
            </a:r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eigenvalue</a:t>
            </a:r>
            <a:r>
              <a:rPr lang="en-US" sz="180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 by the </a:t>
            </a:r>
            <a:r>
              <a:rPr lang="en-US" sz="1800" b="1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sum of eigenvalues</a:t>
            </a:r>
            <a:r>
              <a:rPr lang="en-US" sz="180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.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 </a:t>
            </a:r>
            <a:endParaRPr lang="en-US" sz="180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lvl="1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That’s why: "percentage of variance"</a:t>
            </a:r>
            <a:endParaRPr lang="en-US" sz="180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Example: </a:t>
            </a:r>
            <a:r>
              <a:rPr lang="en-US" sz="1800" b="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PC1 and PC2 carry 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96% and</a:t>
            </a:r>
            <a:r>
              <a:rPr lang="en-US" sz="1800" b="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 4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%</a:t>
            </a:r>
            <a:r>
              <a:rPr lang="en-US" sz="1800" b="0" i="0" u="none" strike="noStrike" dirty="0">
                <a:solidFill>
                  <a:srgbClr val="3A3B41"/>
                </a:solidFill>
                <a:effectLst/>
                <a:latin typeface="Tahoma"/>
                <a:ea typeface="Tahoma"/>
                <a:cs typeface="Tahoma"/>
              </a:rPr>
              <a:t> of the variance of the data.</a:t>
            </a:r>
            <a:endParaRPr lang="en-US" sz="18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31B79964-E6B3-C2BE-F7D6-B0BB750D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12" y="3055076"/>
            <a:ext cx="4454499" cy="16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B63A-9B97-3B79-B3AF-75A8F2C7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sz="2400" dirty="0"/>
              <a:t>B. Dimensionality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22A29-27AB-F0A7-BACE-3AF403A1B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5453508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What if data is </a:t>
            </a:r>
            <a:r>
              <a:rPr lang="en-US" b="1" dirty="0">
                <a:latin typeface="Tahoma"/>
                <a:ea typeface="Tahoma"/>
                <a:cs typeface="Tahoma"/>
              </a:rPr>
              <a:t>tall and skinny</a:t>
            </a:r>
            <a:r>
              <a:rPr lang="en-US" dirty="0">
                <a:latin typeface="Tahoma"/>
                <a:ea typeface="Tahoma"/>
                <a:cs typeface="Tahoma"/>
              </a:rPr>
              <a:t>?</a:t>
            </a:r>
            <a:endParaRPr lang="en-US"/>
          </a:p>
          <a:p>
            <a:pPr marL="229870" indent="-229870"/>
            <a:r>
              <a:rPr lang="en-GB" dirty="0"/>
              <a:t>number of dimensions &gt;&gt; number of samples </a:t>
            </a:r>
            <a:endParaRPr lang="en-US" dirty="0">
              <a:solidFill>
                <a:srgbClr val="808080"/>
              </a:solidFill>
              <a:ea typeface="Tahoma"/>
              <a:cs typeface="Tahoma"/>
            </a:endParaRPr>
          </a:p>
          <a:p>
            <a:pPr marL="229870" indent="-229870"/>
            <a:endParaRPr lang="en-GB" dirty="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GB" dirty="0">
                <a:latin typeface="Tahoma"/>
                <a:ea typeface="Tahoma"/>
                <a:cs typeface="Tahoma"/>
              </a:rPr>
              <a:t>Then we may want to </a:t>
            </a:r>
            <a:r>
              <a:rPr lang="en-GB" b="1" dirty="0">
                <a:latin typeface="Tahoma"/>
                <a:ea typeface="Tahoma"/>
                <a:cs typeface="Tahoma"/>
              </a:rPr>
              <a:t>reduce dimensionality of data</a:t>
            </a:r>
            <a:r>
              <a:rPr lang="en-GB" dirty="0">
                <a:latin typeface="Tahoma"/>
                <a:ea typeface="Tahoma"/>
                <a:cs typeface="Tahoma"/>
              </a:rPr>
              <a:t>. Either:</a:t>
            </a:r>
          </a:p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Data is </a:t>
            </a:r>
            <a:r>
              <a:rPr lang="en-GB" b="1" dirty="0">
                <a:latin typeface="Tahoma"/>
                <a:ea typeface="Tahoma"/>
                <a:cs typeface="Tahoma"/>
              </a:rPr>
              <a:t>actually low-dimensional</a:t>
            </a:r>
            <a:r>
              <a:rPr lang="en-GB" dirty="0">
                <a:latin typeface="Tahoma"/>
                <a:ea typeface="Tahoma"/>
                <a:cs typeface="Tahoma"/>
              </a:rPr>
              <a:t> or</a:t>
            </a:r>
          </a:p>
          <a:p>
            <a:pPr marL="229870" indent="-229870"/>
            <a:r>
              <a:rPr lang="en-GB" dirty="0">
                <a:latin typeface="Tahoma"/>
                <a:ea typeface="Tahoma"/>
                <a:cs typeface="Tahoma"/>
              </a:rPr>
              <a:t>"Most important information about data" can be </a:t>
            </a:r>
            <a:r>
              <a:rPr lang="en-GB" b="1" dirty="0">
                <a:latin typeface="Tahoma"/>
                <a:ea typeface="Tahoma"/>
                <a:cs typeface="Tahoma"/>
              </a:rPr>
              <a:t>captured by low-dimensional representation</a:t>
            </a:r>
          </a:p>
          <a:p>
            <a:pPr marL="229870" indent="-229870"/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/>
            <a:endParaRPr lang="en-US" dirty="0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E47878-F0EB-CD85-B29E-0F7C5C66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0643"/>
              </p:ext>
            </p:extLst>
          </p:nvPr>
        </p:nvGraphicFramePr>
        <p:xfrm>
          <a:off x="6092391" y="762481"/>
          <a:ext cx="2114110" cy="370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822">
                  <a:extLst>
                    <a:ext uri="{9D8B030D-6E8A-4147-A177-3AD203B41FA5}">
                      <a16:colId xmlns:a16="http://schemas.microsoft.com/office/drawing/2014/main" val="695947657"/>
                    </a:ext>
                  </a:extLst>
                </a:gridCol>
                <a:gridCol w="422822">
                  <a:extLst>
                    <a:ext uri="{9D8B030D-6E8A-4147-A177-3AD203B41FA5}">
                      <a16:colId xmlns:a16="http://schemas.microsoft.com/office/drawing/2014/main" val="4160834795"/>
                    </a:ext>
                  </a:extLst>
                </a:gridCol>
                <a:gridCol w="422822">
                  <a:extLst>
                    <a:ext uri="{9D8B030D-6E8A-4147-A177-3AD203B41FA5}">
                      <a16:colId xmlns:a16="http://schemas.microsoft.com/office/drawing/2014/main" val="2333956242"/>
                    </a:ext>
                  </a:extLst>
                </a:gridCol>
                <a:gridCol w="422822">
                  <a:extLst>
                    <a:ext uri="{9D8B030D-6E8A-4147-A177-3AD203B41FA5}">
                      <a16:colId xmlns:a16="http://schemas.microsoft.com/office/drawing/2014/main" val="2183260394"/>
                    </a:ext>
                  </a:extLst>
                </a:gridCol>
                <a:gridCol w="422822">
                  <a:extLst>
                    <a:ext uri="{9D8B030D-6E8A-4147-A177-3AD203B41FA5}">
                      <a16:colId xmlns:a16="http://schemas.microsoft.com/office/drawing/2014/main" val="2786468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7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14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6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9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6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534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5841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7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05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01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B63A-9B97-3B79-B3AF-75A8F2C7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sz="2400" dirty="0"/>
              <a:t>B. Dimensionality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22A29-27AB-F0A7-BACE-3AF403A1B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How? Project data onto principal components/eigenvectors</a:t>
            </a:r>
          </a:p>
          <a:p>
            <a:pPr lvl="1" indent="-229870">
              <a:buFont typeface="Courier New" panose="05000000000000000000" pitchFamily="2" charset="2"/>
            </a:pPr>
            <a:r>
              <a:rPr lang="en-US" dirty="0">
                <a:latin typeface="Tahoma"/>
                <a:ea typeface="Tahoma"/>
                <a:cs typeface="Tahoma"/>
              </a:rPr>
              <a:t>Recall: </a:t>
            </a:r>
            <a:r>
              <a:rPr lang="en-US" dirty="0" err="1">
                <a:latin typeface="Tahoma"/>
                <a:ea typeface="Tahoma"/>
                <a:cs typeface="Tahoma"/>
              </a:rPr>
              <a:t>a•b</a:t>
            </a:r>
            <a:r>
              <a:rPr lang="en-US" dirty="0">
                <a:latin typeface="Tahoma"/>
                <a:ea typeface="Tahoma"/>
                <a:cs typeface="Tahoma"/>
              </a:rPr>
              <a:t> = </a:t>
            </a:r>
            <a:r>
              <a:rPr lang="en-US" dirty="0" err="1">
                <a:latin typeface="Tahoma"/>
                <a:ea typeface="Tahoma"/>
                <a:cs typeface="Tahoma"/>
              </a:rPr>
              <a:t>a</a:t>
            </a:r>
            <a:r>
              <a:rPr lang="en-US" baseline="30000" dirty="0" err="1">
                <a:latin typeface="Tahoma"/>
                <a:ea typeface="Tahoma"/>
                <a:cs typeface="Tahoma"/>
              </a:rPr>
              <a:t>T</a:t>
            </a:r>
            <a:r>
              <a:rPr lang="en-US" dirty="0" err="1">
                <a:latin typeface="Tahoma"/>
                <a:ea typeface="Tahoma"/>
                <a:cs typeface="Tahoma"/>
              </a:rPr>
              <a:t>b</a:t>
            </a:r>
            <a:r>
              <a:rPr lang="en-US" dirty="0">
                <a:latin typeface="Tahoma"/>
                <a:ea typeface="Tahoma"/>
                <a:cs typeface="Tahoma"/>
              </a:rPr>
              <a:t> (= a</a:t>
            </a:r>
            <a:r>
              <a:rPr lang="en-US" baseline="-25000" dirty="0">
                <a:latin typeface="Tahoma"/>
                <a:ea typeface="Tahoma"/>
                <a:cs typeface="Tahoma"/>
              </a:rPr>
              <a:t>1</a:t>
            </a:r>
            <a:r>
              <a:rPr lang="en-US" dirty="0">
                <a:latin typeface="Tahoma"/>
                <a:ea typeface="Tahoma"/>
                <a:cs typeface="Tahoma"/>
              </a:rPr>
              <a:t> in fig) is "</a:t>
            </a:r>
            <a:r>
              <a:rPr lang="en-US" u="sng" dirty="0">
                <a:latin typeface="Tahoma"/>
                <a:ea typeface="Tahoma"/>
                <a:cs typeface="Tahoma"/>
              </a:rPr>
              <a:t>magnitude</a:t>
            </a:r>
            <a:r>
              <a:rPr lang="en-US" dirty="0">
                <a:latin typeface="Tahoma"/>
                <a:ea typeface="Tahoma"/>
                <a:cs typeface="Tahoma"/>
              </a:rPr>
              <a:t> of a in b"</a:t>
            </a:r>
          </a:p>
          <a:p>
            <a:pPr marL="229870" indent="-229870"/>
            <a:r>
              <a:rPr lang="en-US" u="sng" dirty="0">
                <a:latin typeface="Tahoma"/>
                <a:ea typeface="Tahoma"/>
                <a:cs typeface="Tahoma"/>
              </a:rPr>
              <a:t>Magnitude</a:t>
            </a:r>
            <a:r>
              <a:rPr lang="en-US" dirty="0">
                <a:latin typeface="Tahoma"/>
                <a:ea typeface="Tahoma"/>
                <a:cs typeface="Tahoma"/>
              </a:rPr>
              <a:t> of data in </a:t>
            </a:r>
          </a:p>
          <a:p>
            <a:pPr lvl="1" indent="-229870">
              <a:buFont typeface="Wingdings,Sans-Serif" panose="05000000000000000000" pitchFamily="2" charset="2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First PC :   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U</a:t>
            </a:r>
            <a:r>
              <a:rPr lang="en-US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baseline="30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 </a:t>
            </a:r>
            <a:r>
              <a:rPr lang="en-US" dirty="0">
                <a:latin typeface="Tahoma"/>
                <a:ea typeface="Tahoma"/>
                <a:cs typeface="Tahoma"/>
              </a:rPr>
              <a:t>X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229870">
              <a:buFont typeface="Wingdings,Sans-Serif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First k PC :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[U</a:t>
            </a:r>
            <a:r>
              <a:rPr lang="en-US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 … U</a:t>
            </a:r>
            <a:r>
              <a:rPr lang="en-US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]</a:t>
            </a:r>
            <a:r>
              <a:rPr lang="en-US" baseline="30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</a:t>
            </a:r>
            <a:r>
              <a:rPr lang="en-US" baseline="30000" dirty="0">
                <a:latin typeface="Tahoma"/>
                <a:ea typeface="Tahoma"/>
                <a:cs typeface="Tahoma"/>
              </a:rPr>
              <a:t> </a:t>
            </a:r>
            <a:r>
              <a:rPr lang="en-US" dirty="0">
                <a:latin typeface="Tahoma"/>
                <a:ea typeface="Tahoma"/>
                <a:cs typeface="Tahoma"/>
              </a:rPr>
              <a:t>X</a:t>
            </a:r>
          </a:p>
          <a:p>
            <a:pPr lvl="1" indent="-229870">
              <a:buFont typeface="Wingdings,Sans-Serif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"change</a:t>
            </a:r>
            <a:r>
              <a:rPr lang="en-US">
                <a:latin typeface="Tahoma"/>
                <a:ea typeface="Tahoma"/>
                <a:cs typeface="Tahoma"/>
              </a:rPr>
              <a:t> of basis" to PCs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 dirty="0">
                <a:latin typeface="Tahoma"/>
                <a:ea typeface="Tahoma"/>
                <a:cs typeface="Tahoma"/>
              </a:rPr>
              <a:t>Project </a:t>
            </a:r>
            <a:r>
              <a:rPr lang="en-US" dirty="0">
                <a:latin typeface="Tahoma"/>
                <a:ea typeface="Tahoma"/>
                <a:cs typeface="Tahoma"/>
              </a:rPr>
              <a:t>data onto </a:t>
            </a:r>
            <a:endParaRPr lang="en-US" dirty="0">
              <a:solidFill>
                <a:srgbClr val="808080"/>
              </a:solidFill>
              <a:latin typeface="Tahoma"/>
              <a:ea typeface="Tahoma"/>
              <a:cs typeface="Tahoma"/>
            </a:endParaRPr>
          </a:p>
          <a:p>
            <a:pPr lvl="1" indent="-229870">
              <a:buFont typeface="Wingdings,Sans-Serif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First PC   :   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 U</a:t>
            </a:r>
            <a:r>
              <a:rPr lang="en-US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U</a:t>
            </a:r>
            <a:r>
              <a:rPr lang="en-US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baseline="30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</a:t>
            </a:r>
            <a:r>
              <a:rPr lang="en-US" dirty="0">
                <a:latin typeface="Tahoma"/>
                <a:ea typeface="Tahoma"/>
                <a:cs typeface="Tahoma"/>
              </a:rPr>
              <a:t>X</a:t>
            </a:r>
            <a:endParaRPr lang="en-US" dirty="0">
              <a:solidFill>
                <a:srgbClr val="808080"/>
              </a:solidFill>
              <a:latin typeface="Tahoma"/>
              <a:ea typeface="Tahoma"/>
              <a:cs typeface="Tahoma"/>
            </a:endParaRPr>
          </a:p>
          <a:p>
            <a:pPr lvl="1" indent="-229870">
              <a:buFont typeface="Wingdings,Sans-Serif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First k PC : 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[U</a:t>
            </a:r>
            <a:r>
              <a:rPr lang="en-US" sz="700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… U</a:t>
            </a:r>
            <a:r>
              <a:rPr lang="en-US" sz="700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][U</a:t>
            </a:r>
            <a:r>
              <a:rPr lang="en-US" sz="1100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1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… U</a:t>
            </a:r>
            <a:r>
              <a:rPr lang="en-US" sz="1100" baseline="-25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]</a:t>
            </a:r>
            <a:r>
              <a:rPr lang="en-US" baseline="30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T</a:t>
            </a:r>
            <a:r>
              <a:rPr lang="en-US" sz="1100" baseline="300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dirty="0">
                <a:latin typeface="Tahoma"/>
                <a:ea typeface="Tahoma"/>
                <a:cs typeface="Tahoma"/>
              </a:rPr>
              <a:t>X</a:t>
            </a:r>
            <a:endParaRPr lang="en-US" dirty="0">
              <a:solidFill>
                <a:srgbClr val="808080"/>
              </a:solidFill>
              <a:latin typeface="Tahoma"/>
              <a:ea typeface="Tahoma"/>
              <a:cs typeface="Tahoma"/>
            </a:endParaRPr>
          </a:p>
          <a:p>
            <a:pPr lvl="1" indent="-229870">
              <a:buFont typeface="Wingdings,Sans-Serif" panose="02070309020205020404" pitchFamily="49" charset="0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"projection"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229870" indent="-229870"/>
            <a:endParaRPr lang="en-US" dirty="0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9916-2E76-F188-8CEB-8DF6EC50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14" y="2061241"/>
            <a:ext cx="2737437" cy="24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3CC1-B236-80A1-543E-39DA769A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Goal of PCA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5E714-7A9F-931A-D433-4A60E7CB6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>
              <a:buAutoNum type="arabicPeriod"/>
            </a:pPr>
            <a:r>
              <a:rPr lang="en-GB" sz="2000" dirty="0">
                <a:latin typeface="Tahoma"/>
                <a:ea typeface="Tahoma"/>
                <a:cs typeface="Tahoma"/>
              </a:rPr>
              <a:t>Find the </a:t>
            </a:r>
            <a:r>
              <a:rPr lang="en-GB" sz="2000" b="1" dirty="0">
                <a:latin typeface="Tahoma"/>
                <a:ea typeface="Tahoma"/>
                <a:cs typeface="Tahoma"/>
              </a:rPr>
              <a:t>"orientation"</a:t>
            </a:r>
            <a:r>
              <a:rPr lang="en-GB" sz="2000" dirty="0">
                <a:latin typeface="Tahoma"/>
                <a:ea typeface="Tahoma"/>
                <a:cs typeface="Tahoma"/>
              </a:rPr>
              <a:t> of the data</a:t>
            </a:r>
            <a:endParaRPr lang="en-GB" sz="2000" dirty="0"/>
          </a:p>
          <a:p>
            <a:pPr lvl="1">
              <a:buFont typeface="Courier New"/>
              <a:buChar char="o"/>
            </a:pPr>
            <a:r>
              <a:rPr lang="en-GB" sz="2000" dirty="0">
                <a:latin typeface="Tahoma"/>
                <a:ea typeface="Tahoma"/>
                <a:cs typeface="Tahoma"/>
              </a:rPr>
              <a:t>How? </a:t>
            </a:r>
            <a:r>
              <a:rPr lang="en-GB" sz="2000" u="sng" dirty="0">
                <a:latin typeface="Tahoma"/>
                <a:ea typeface="Tahoma"/>
                <a:cs typeface="Tahoma"/>
              </a:rPr>
              <a:t>Compute</a:t>
            </a:r>
            <a:r>
              <a:rPr lang="en-GB" sz="2000" dirty="0">
                <a:latin typeface="Tahoma"/>
                <a:ea typeface="Tahoma"/>
                <a:cs typeface="Tahoma"/>
              </a:rPr>
              <a:t> principal components</a:t>
            </a:r>
          </a:p>
          <a:p>
            <a:pPr marL="229870" indent="-229870">
              <a:buAutoNum type="arabicPeriod"/>
            </a:pPr>
            <a:r>
              <a:rPr lang="en-GB" sz="2000" dirty="0">
                <a:latin typeface="Tahoma"/>
                <a:ea typeface="Tahoma"/>
                <a:cs typeface="Tahoma"/>
              </a:rPr>
              <a:t>Reduce </a:t>
            </a:r>
            <a:r>
              <a:rPr lang="en-GB" sz="2000" b="1" dirty="0">
                <a:latin typeface="Tahoma"/>
                <a:ea typeface="Tahoma"/>
                <a:cs typeface="Tahoma"/>
              </a:rPr>
              <a:t>dimensionality </a:t>
            </a:r>
            <a:r>
              <a:rPr lang="en-GB" sz="2000" dirty="0">
                <a:latin typeface="Tahoma"/>
                <a:ea typeface="Tahoma"/>
                <a:cs typeface="Tahoma"/>
              </a:rPr>
              <a:t>of data</a:t>
            </a:r>
            <a:endParaRPr lang="en-GB" sz="2000" dirty="0"/>
          </a:p>
          <a:p>
            <a:pPr lvl="1">
              <a:buFont typeface="Courier New"/>
              <a:buChar char="o"/>
            </a:pPr>
            <a:r>
              <a:rPr lang="en-GB" sz="2000" dirty="0">
                <a:ea typeface="Tahoma"/>
                <a:cs typeface="Tahoma"/>
              </a:rPr>
              <a:t>How? </a:t>
            </a:r>
            <a:r>
              <a:rPr lang="en-GB" sz="2000" u="sng" dirty="0">
                <a:ea typeface="Tahoma"/>
                <a:cs typeface="Tahoma"/>
              </a:rPr>
              <a:t>Project</a:t>
            </a:r>
            <a:r>
              <a:rPr lang="en-GB" sz="2000" dirty="0">
                <a:ea typeface="Tahoma"/>
                <a:cs typeface="Tahoma"/>
              </a:rPr>
              <a:t> data onto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190172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3CC1-B236-80A1-543E-39DA769A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 dirty="0">
                <a:ea typeface="Tahoma"/>
                <a:cs typeface="Tahoma"/>
              </a:rPr>
              <a:t>PCA Step 0: Data and dimensions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5E714-7A9F-931A-D433-4A60E7CB6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 b="1" dirty="0">
                <a:latin typeface="Tahoma"/>
                <a:ea typeface="Tahoma"/>
                <a:cs typeface="Tahoma"/>
              </a:rPr>
              <a:t>Data X: </a:t>
            </a:r>
            <a:r>
              <a:rPr lang="en-GB" b="1" i="1" dirty="0">
                <a:latin typeface="Tahoma"/>
                <a:ea typeface="Tahoma"/>
                <a:cs typeface="Tahoma"/>
              </a:rPr>
              <a:t>number of dimensions</a:t>
            </a:r>
            <a:r>
              <a:rPr lang="en-GB" b="1" dirty="0">
                <a:latin typeface="Tahoma"/>
                <a:ea typeface="Tahoma"/>
                <a:cs typeface="Tahoma"/>
              </a:rPr>
              <a:t> by </a:t>
            </a:r>
            <a:r>
              <a:rPr lang="en-GB" b="1" i="1" dirty="0">
                <a:latin typeface="Tahoma"/>
                <a:ea typeface="Tahoma"/>
                <a:cs typeface="Tahoma"/>
              </a:rPr>
              <a:t>number of samples</a:t>
            </a:r>
          </a:p>
          <a:p>
            <a:pPr lvl="1"/>
            <a:r>
              <a:rPr lang="en-GB" dirty="0">
                <a:latin typeface="Tahoma"/>
                <a:ea typeface="Tahoma"/>
                <a:cs typeface="Tahoma"/>
              </a:rPr>
              <a:t>Typically</a:t>
            </a:r>
            <a:r>
              <a:rPr lang="en-GB">
                <a:latin typeface="Tahoma"/>
                <a:ea typeface="Tahoma"/>
                <a:cs typeface="Tahoma"/>
              </a:rPr>
              <a:t>, but not always, X is </a:t>
            </a:r>
            <a:r>
              <a:rPr lang="en-GB" b="1" dirty="0">
                <a:latin typeface="Tahoma"/>
                <a:ea typeface="Tahoma"/>
                <a:cs typeface="Tahoma"/>
              </a:rPr>
              <a:t>long and fat</a:t>
            </a:r>
            <a:r>
              <a:rPr lang="en-GB" dirty="0">
                <a:latin typeface="Tahoma"/>
                <a:ea typeface="Tahoma"/>
                <a:cs typeface="Tahoma"/>
              </a:rPr>
              <a:t>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GB" dirty="0">
                <a:latin typeface="Tahoma"/>
                <a:ea typeface="Tahoma"/>
                <a:cs typeface="Tahoma"/>
              </a:rPr>
              <a:t>number</a:t>
            </a:r>
            <a:r>
              <a:rPr lang="en-GB">
                <a:latin typeface="Tahoma"/>
                <a:ea typeface="Tahoma"/>
                <a:cs typeface="Tahoma"/>
              </a:rPr>
              <a:t> of dimensions &lt;&lt; number of samples.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GB" i="1" dirty="0">
              <a:latin typeface="Tahoma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GB">
                <a:latin typeface="Tahoma"/>
                <a:ea typeface="Tahoma"/>
                <a:cs typeface="Tahoma"/>
              </a:rPr>
              <a:t>Note: </a:t>
            </a:r>
            <a:r>
              <a:rPr lang="en-GB" b="1" dirty="0">
                <a:latin typeface="Tahoma"/>
                <a:ea typeface="Tahoma"/>
                <a:cs typeface="Tahoma"/>
              </a:rPr>
              <a:t>manual/math implementation</a:t>
            </a:r>
            <a:r>
              <a:rPr lang="en-GB" dirty="0">
                <a:latin typeface="Tahoma"/>
                <a:ea typeface="Tahoma"/>
                <a:cs typeface="Tahoma"/>
              </a:rPr>
              <a:t> (above) different from </a:t>
            </a:r>
            <a:r>
              <a:rPr lang="en-GB" b="1" dirty="0" err="1">
                <a:latin typeface="Tahoma"/>
                <a:ea typeface="Tahoma"/>
                <a:cs typeface="Tahoma"/>
              </a:rPr>
              <a:t>sklearn</a:t>
            </a:r>
            <a:r>
              <a:rPr lang="en-GB" b="1" dirty="0">
                <a:latin typeface="Tahoma"/>
                <a:ea typeface="Tahoma"/>
                <a:cs typeface="Tahoma"/>
              </a:rPr>
              <a:t> </a:t>
            </a:r>
            <a:r>
              <a:rPr lang="en-GB" dirty="0">
                <a:latin typeface="Tahoma"/>
                <a:ea typeface="Tahoma"/>
                <a:cs typeface="Tahoma"/>
              </a:rPr>
              <a:t>(need to transpose with .reshape(-1,1))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0D158A-C33F-08D5-9E37-387521E35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93005"/>
              </p:ext>
            </p:extLst>
          </p:nvPr>
        </p:nvGraphicFramePr>
        <p:xfrm>
          <a:off x="1705877" y="2221310"/>
          <a:ext cx="565851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70">
                  <a:extLst>
                    <a:ext uri="{9D8B030D-6E8A-4147-A177-3AD203B41FA5}">
                      <a16:colId xmlns:a16="http://schemas.microsoft.com/office/drawing/2014/main" val="3363338981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3416205227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140511246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995969043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406194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699726655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2719000575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783647975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3404473409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776231581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296599498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133352434"/>
                    </a:ext>
                  </a:extLst>
                </a:gridCol>
                <a:gridCol w="435270">
                  <a:extLst>
                    <a:ext uri="{9D8B030D-6E8A-4147-A177-3AD203B41FA5}">
                      <a16:colId xmlns:a16="http://schemas.microsoft.com/office/drawing/2014/main" val="1037443405"/>
                    </a:ext>
                  </a:extLst>
                </a:gridCol>
              </a:tblGrid>
              <a:tr h="258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409129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88835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67398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77351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77330"/>
                  </a:ext>
                </a:extLst>
              </a:tr>
              <a:tr h="25876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37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6F63-BE3E-3464-EF14-60B53E52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PCA STEP 1: Center data</a:t>
            </a:r>
            <a:endParaRPr lang="en-US" dirty="0"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FDE40-CA84-DB95-C910-94AE5A3C73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Center data to origin.</a:t>
            </a:r>
            <a:endParaRPr lang="en-US" sz="1800">
              <a:solidFill>
                <a:srgbClr val="3A3B41"/>
              </a:solidFill>
              <a:latin typeface="Tahoma"/>
            </a:endParaRPr>
          </a:p>
          <a:p>
            <a:pPr lvl="1">
              <a:buFont typeface="Courier New" panose="05000000000000000000" pitchFamily="2" charset="2"/>
            </a:pP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How? Compute mean on each dimension, then subtract from data.</a:t>
            </a:r>
          </a:p>
          <a:p>
            <a:pPr marL="229870" indent="-22987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Otherwise...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14AEF-A701-6ECB-2C40-7AC6A827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89" y="2101767"/>
            <a:ext cx="5772630" cy="27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3A7F-524D-B458-4975-7BBF3DF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PCA STEP 2: Covariance Matrix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4C1DF-AEFE-02CD-23FE-98B6C1081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Let Z be centered data</a:t>
            </a:r>
          </a:p>
          <a:p>
            <a:pPr marL="285750" indent="-28575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Each entry C[</a:t>
            </a:r>
            <a:r>
              <a:rPr lang="en-US" sz="1800" err="1">
                <a:solidFill>
                  <a:srgbClr val="3A3B41"/>
                </a:solidFill>
                <a:latin typeface="Tahoma"/>
                <a:ea typeface="Tahoma"/>
                <a:cs typeface="Tahoma"/>
              </a:rPr>
              <a:t>i,j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] is the covariance between dimension </a:t>
            </a:r>
            <a:r>
              <a:rPr lang="en-US" sz="1800" err="1">
                <a:solidFill>
                  <a:srgbClr val="3A3B41"/>
                </a:solidFill>
                <a:latin typeface="Tahoma"/>
                <a:ea typeface="Tahoma"/>
                <a:cs typeface="Tahoma"/>
              </a:rPr>
              <a:t>i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 and dimension 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6B6C-A03C-2021-184F-79C9E80D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71" y="2445833"/>
            <a:ext cx="3187700" cy="13081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7A064B-1A0D-B29F-81E0-394A1D3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11" y="2158878"/>
            <a:ext cx="5207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5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47C5A-A8D8-DA07-4AC4-F79D9AA1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14553"/>
            <a:ext cx="8085415" cy="857542"/>
          </a:xfrm>
        </p:spPr>
        <p:txBody>
          <a:bodyPr lIns="91440" tIns="45720" rIns="91440" bIns="45720" anchor="b"/>
          <a:lstStyle/>
          <a:p>
            <a:r>
              <a:rPr lang="en-US" dirty="0"/>
              <a:t>….. Aside: Correlation Matrix</a:t>
            </a:r>
          </a:p>
        </p:txBody>
      </p:sp>
      <p:pic>
        <p:nvPicPr>
          <p:cNvPr id="1028" name="Picture 4" descr="Engineering Math | ShareTechnote">
            <a:extLst>
              <a:ext uri="{FF2B5EF4-FFF2-40B4-BE49-F238E27FC236}">
                <a16:creationId xmlns:a16="http://schemas.microsoft.com/office/drawing/2014/main" id="{F16A683C-011A-7A5A-2208-AA9C3C2E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8029"/>
            <a:ext cx="9144000" cy="20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5A1AC-FEAD-3267-6E2F-01E7564AFA56}"/>
              </a:ext>
            </a:extLst>
          </p:cNvPr>
          <p:cNvSpPr txBox="1"/>
          <p:nvPr/>
        </p:nvSpPr>
        <p:spPr>
          <a:xfrm>
            <a:off x="5664819" y="3400395"/>
            <a:ext cx="52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www.sharetechnote.com</a:t>
            </a:r>
            <a:r>
              <a:rPr lang="en-US" dirty="0"/>
              <a:t>/html/</a:t>
            </a:r>
            <a:r>
              <a:rPr lang="en-US" dirty="0" err="1"/>
              <a:t>Handbook_EngMath_CovarianceMatrix.html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9132A-0660-27E1-2652-1A828310198B}"/>
              </a:ext>
            </a:extLst>
          </p:cNvPr>
          <p:cNvSpPr txBox="1"/>
          <p:nvPr/>
        </p:nvSpPr>
        <p:spPr>
          <a:xfrm>
            <a:off x="672352" y="1306285"/>
            <a:ext cx="8087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Tahoma"/>
                <a:cs typeface="Tahoma"/>
              </a:rPr>
              <a:t>Correlation is just a "standardized" version of covariance.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Tahoma"/>
                <a:cs typeface="Tahoma"/>
              </a:rPr>
              <a:t>Bounded: -1 ≤ Corr(X,Y) ≤ 1 </a:t>
            </a:r>
          </a:p>
        </p:txBody>
      </p:sp>
    </p:spTree>
    <p:extLst>
      <p:ext uri="{BB962C8B-B14F-4D97-AF65-F5344CB8AC3E}">
        <p14:creationId xmlns:p14="http://schemas.microsoft.com/office/powerpoint/2010/main" val="2519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8088-A348-E589-88FB-6B280683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….. Aside: Correlation Matrix</a:t>
            </a:r>
            <a:endParaRPr lang="en-US" dirty="0"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248D6-F32C-2022-B2C6-225BAED4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2001012"/>
            <a:ext cx="7772400" cy="2631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CA811-F517-8E09-D477-F2B381F85240}"/>
              </a:ext>
            </a:extLst>
          </p:cNvPr>
          <p:cNvSpPr txBox="1"/>
          <p:nvPr/>
        </p:nvSpPr>
        <p:spPr>
          <a:xfrm>
            <a:off x="672352" y="1258260"/>
            <a:ext cx="69592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Tahoma"/>
                <a:cs typeface="Tahoma"/>
              </a:rPr>
              <a:t>Correlation = Covariance / </a:t>
            </a:r>
            <a:r>
              <a:rPr lang="en-GB" dirty="0" err="1">
                <a:ea typeface="Tahoma"/>
                <a:cs typeface="Tahoma"/>
              </a:rPr>
              <a:t>np.outer</a:t>
            </a:r>
            <a:r>
              <a:rPr lang="en-GB" dirty="0">
                <a:ea typeface="Tahoma"/>
                <a:cs typeface="Tahoma"/>
              </a:rPr>
              <a:t>(X,Y)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Tahoma"/>
                <a:cs typeface="Tahoma"/>
              </a:rPr>
              <a:t>Division is entry-wise, thus consistent with </a:t>
            </a:r>
            <a:r>
              <a:rPr lang="en-GB" dirty="0" err="1">
                <a:ea typeface="Tahoma"/>
                <a:cs typeface="Tahoma"/>
              </a:rPr>
              <a:t>prev</a:t>
            </a:r>
            <a:r>
              <a:rPr lang="en-GB" dirty="0">
                <a:ea typeface="Tahoma"/>
                <a:cs typeface="Tahoma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72279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8D97-CD73-0D27-B6E8-B417F24E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PCA STEP 3: Compute eigen-stuff</a:t>
            </a:r>
            <a:endParaRPr lang="en-US" dirty="0"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BEE23-1F7E-8876-6F63-4CE76F120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0402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Singular value decomposition UDW = C</a:t>
            </a:r>
          </a:p>
          <a:p>
            <a:pPr lvl="1"/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U: 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columns are the </a:t>
            </a:r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eigenvectors</a:t>
            </a:r>
          </a:p>
          <a:p>
            <a:pPr lvl="2">
              <a:buFont typeface="Wingdings" panose="02070309020205020404" pitchFamily="49" charset="0"/>
              <a:buChar char="§"/>
            </a:pP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Exactly the </a:t>
            </a:r>
            <a:r>
              <a:rPr lang="en-US" sz="1800" u="sng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principal components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. </a:t>
            </a:r>
            <a:r>
              <a:rPr lang="en-US" sz="1800" err="1">
                <a:solidFill>
                  <a:srgbClr val="3A3B41"/>
                </a:solidFill>
                <a:latin typeface="Tahoma"/>
                <a:ea typeface="Tahoma"/>
                <a:cs typeface="Tahoma"/>
              </a:rPr>
              <a:t>Wohoo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!</a:t>
            </a:r>
          </a:p>
          <a:p>
            <a:pPr lvl="2">
              <a:buFont typeface="Wingdings" panose="02070309020205020404" pitchFamily="49" charset="0"/>
              <a:buChar char="§"/>
            </a:pP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Orthogonal </a:t>
            </a:r>
            <a:r>
              <a:rPr lang="en-US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(think of it as rotation of data)</a:t>
            </a:r>
          </a:p>
          <a:p>
            <a:pPr lvl="1"/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D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: corresponding </a:t>
            </a:r>
            <a:r>
              <a:rPr lang="en-US" sz="1800" b="1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eigenvalues</a:t>
            </a:r>
          </a:p>
          <a:p>
            <a:pPr lvl="2">
              <a:buFont typeface="Wingdings" panose="02070309020205020404" pitchFamily="49" charset="0"/>
              <a:buChar char="§"/>
            </a:pP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Always ≥ 0!</a:t>
            </a:r>
          </a:p>
          <a:p>
            <a:pPr lvl="1"/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W: this is just U</a:t>
            </a:r>
            <a:r>
              <a:rPr lang="en-US" sz="1800" baseline="300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T</a:t>
            </a:r>
            <a:r>
              <a:rPr lang="en-US" sz="1800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(usually not the case, but why is covariance matrix special?)</a:t>
            </a:r>
            <a:endParaRPr lang="en-US"/>
          </a:p>
          <a:p>
            <a:pPr lvl="1"/>
            <a:endParaRPr lang="en-US" dirty="0">
              <a:solidFill>
                <a:srgbClr val="3A3B41"/>
              </a:solidFill>
              <a:latin typeface="Tahoma"/>
              <a:ea typeface="Tahoma"/>
              <a:cs typeface="Tahoma"/>
            </a:endParaRPr>
          </a:p>
          <a:p>
            <a:pPr marL="342900" lvl="1" indent="0">
              <a:buNone/>
            </a:pPr>
            <a:endParaRPr lang="en-US" dirty="0">
              <a:solidFill>
                <a:srgbClr val="3A3B41"/>
              </a:solidFill>
              <a:latin typeface="Tahoma"/>
              <a:ea typeface="Tahoma"/>
              <a:cs typeface="Tahoma"/>
            </a:endParaRPr>
          </a:p>
          <a:p>
            <a:pPr marL="342900" lvl="1" indent="0">
              <a:buNone/>
            </a:pPr>
            <a:r>
              <a:rPr lang="en-US" u="sng" dirty="0">
                <a:solidFill>
                  <a:srgbClr val="3A3B41"/>
                </a:solidFill>
                <a:latin typeface="Tahoma"/>
                <a:ea typeface="Tahoma"/>
                <a:cs typeface="Tahoma"/>
              </a:rPr>
              <a:t>Those are the basics! After eigen-stuff, there are many things you can do.</a:t>
            </a:r>
          </a:p>
          <a:p>
            <a:pPr lvl="1"/>
            <a:endParaRPr lang="en-US" sz="1800" baseline="30000" dirty="0">
              <a:solidFill>
                <a:srgbClr val="3A3B41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1190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8D97-CD73-0D27-B6E8-B417F24E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marL="457200" indent="-457200">
              <a:buAutoNum type="alphaUcPeriod"/>
            </a:pPr>
            <a:r>
              <a:rPr lang="en-US" sz="2400" dirty="0"/>
              <a:t>Percentage of variance of data</a:t>
            </a:r>
            <a:endParaRPr lang="en-US" dirty="0"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BEE23-1F7E-8876-6F63-4CE76F120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endParaRPr lang="en-US" dirty="0">
              <a:solidFill>
                <a:srgbClr val="3A3B41"/>
              </a:solidFill>
              <a:latin typeface="Georg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736B5-82F1-56C5-44A5-9E2734CE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51" y="1249111"/>
            <a:ext cx="4852078" cy="32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7749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25CBA4D4-3963-7D44-B222-0986AAF7DD3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0DE1D9EE-38DE-B846-AB0E-4A67B3DBDF30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341B256-31DB-7348-8695-829C97469BCD}" vid="{3A4F2F9D-8883-7D44-8E72-03548C05DC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openxmlformats.org/package/2006/metadata/core-properties"/>
    <ds:schemaRef ds:uri="http://purl.org/dc/terms/"/>
    <ds:schemaRef ds:uri="http://purl.org/dc/elements/1.1/"/>
    <ds:schemaRef ds:uri="e3b5c32c-df6c-443f-b08b-73d85d62f2b5"/>
    <ds:schemaRef ds:uri="168931df-3f45-4445-be76-105235143e52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feee64d4-4f51-4a63-bef2-a72d36daf4d1"/>
    <ds:schemaRef ds:uri="caa40609-5775-4666-b568-08547a9d0f5a"/>
    <ds:schemaRef ds:uri="3e5a8573-441a-49f5-9727-beedb7b6e988"/>
    <ds:schemaRef ds:uri="dd5f5d59-096f-46a6-9789-9bdc84ecf739"/>
  </ds:schemaRefs>
</ds:datastoreItem>
</file>

<file path=customXml/itemProps2.xml><?xml version="1.0" encoding="utf-8"?>
<ds:datastoreItem xmlns:ds="http://schemas.openxmlformats.org/officeDocument/2006/customXml" ds:itemID="{96D535EE-B4F6-4CA4-9DF7-997E2B53E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8573-441a-49f5-9727-beedb7b6e988"/>
    <ds:schemaRef ds:uri="dd5f5d59-096f-46a6-9789-9bdc84ecf7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150</TotalTime>
  <Words>424</Words>
  <Application>Microsoft Office PowerPoint</Application>
  <PresentationFormat>On-screen Show (16:9)</PresentationFormat>
  <Paragraphs>31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EP Presentation Theme - Simple</vt:lpstr>
      <vt:lpstr>1_EP Presentation Theme - Fancy</vt:lpstr>
      <vt:lpstr>2_EP Presentation Theme - Special</vt:lpstr>
      <vt:lpstr>Introduction to Data Science</vt:lpstr>
      <vt:lpstr>Goal of PCA</vt:lpstr>
      <vt:lpstr>PCA Step 0: Data and dimensions</vt:lpstr>
      <vt:lpstr>PCA STEP 1: Center data</vt:lpstr>
      <vt:lpstr>PCA STEP 2: Covariance Matrix</vt:lpstr>
      <vt:lpstr>….. Aside: Correlation Matrix</vt:lpstr>
      <vt:lpstr>….. Aside: Correlation Matrix</vt:lpstr>
      <vt:lpstr>PCA STEP 3: Compute eigen-stuff</vt:lpstr>
      <vt:lpstr>Percentage of variance of data</vt:lpstr>
      <vt:lpstr>Percentage of variance of data</vt:lpstr>
      <vt:lpstr>B. Dimensionality reduction</vt:lpstr>
      <vt:lpstr>B. Dimensionality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Yuzhe Wang</dc:creator>
  <cp:lastModifiedBy>Yuzhe Wang</cp:lastModifiedBy>
  <cp:revision>482</cp:revision>
  <dcterms:created xsi:type="dcterms:W3CDTF">2023-09-17T23:05:05Z</dcterms:created>
  <dcterms:modified xsi:type="dcterms:W3CDTF">2024-02-11T21:37:53Z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0x0101009BF90443D3CB2D4298C80C3E1E1C1970</vt:lpwstr>
  </property>
  <property fmtid="{D5CDD505-2E9C-101B-9397-08002B2CF9AE}" pid="3" name="MediaServiceImageTags">
    <vt:lpwstr/>
  </property>
</Properties>
</file>